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 id="2147483660"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44" roundtripDataSignature="AMtx7mhibZrB/4Bwsu8unkUIrgDdKuYG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2B6078F-B093-4392-990A-AB3A9FCC18E3}">
  <a:tblStyle styleId="{A2B6078F-B093-4392-990A-AB3A9FCC18E3}"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144" Type="http://customschemas.google.com/relationships/presentationmetadata" Target="meta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728aabb615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2" name="Google Shape;942;g728aabb615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728aabb615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1" name="Google Shape;951;g728aabb615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728aabb615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8" name="Google Shape;958;g728aabb615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728aabb615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7" name="Google Shape;967;g728aabb615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728aabb615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6" name="Google Shape;976;g728aabb615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728aabb615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5" name="Google Shape;985;g728aabb615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728aabb615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2" name="Google Shape;992;g728aabb615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728aabb615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1" name="Google Shape;1001;g728aabb615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728aabb615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0" name="Google Shape;1010;g728aabb615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728aabb615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0" name="Google Shape;1020;g728aabb615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728aabb615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9" name="Google Shape;1029;g728aabb615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728aabb615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8" name="Google Shape;1038;g728aabb615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728aabb615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5" name="Google Shape;1045;g728aabb615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728aabb61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3" name="Google Shape;1053;g728aabb615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728aabb615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0" name="Google Shape;1060;g728aabb615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728aabb615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7" name="Google Shape;1067;g728aabb615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728aabb615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6" name="Google Shape;1076;g728aabb615_0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728aabb615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5" name="Google Shape;1085;g728aabb615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728aabb615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4" name="Google Shape;1094;g728aabb615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728aabb615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3" name="Google Shape;1103;g728aabb615_0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728aabb615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2" name="Google Shape;1112;g728aabb615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728aabb615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1" name="Google Shape;1121;g728aabb615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728aabb615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8" name="Google Shape;1128;g728aabb615_0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728aabb615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5" name="Google Shape;1135;g728aabb615_0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728aabb615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2" name="Google Shape;1142;g728aabb615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728aabb615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9" name="Google Shape;1149;g728aabb615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728aabb615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8" name="Google Shape;1158;g728aabb615_0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728aabb615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7" name="Google Shape;1167;g728aabb615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728aabb615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6" name="Google Shape;1176;g728aabb615_0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728aabb615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6" name="Google Shape;1186;g728aabb615_0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p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728aabb615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2" name="Google Shape;1192;g728aabb615_0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728aabb615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8" name="Google Shape;1198;g728aabb615_0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728aabb615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4" name="Google Shape;1204;g728aabb615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728aabb615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0" name="Google Shape;1210;g728aabb615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p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2" name="Google Shape;1232;p2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p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p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p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p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28aabb6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728aabb61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28aabb61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g728aabb61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28aabb615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g728aabb61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28aabb61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g728aabb615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28aabb61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g728aabb615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28aabb61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g728aabb615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28aabb61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728aabb615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p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p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p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p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p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3" name="Google Shape;523;p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p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p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p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 name="Google Shape;571;p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8" name="Google Shape;578;p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p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4" name="Google Shape;584;p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p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p2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2" name="Google Shape;602;p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p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p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p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3" name="Google Shape;623;p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0" name="Google Shape;630;p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7" name="Google Shape;637;p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p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6" name="Google Shape;646;p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5" name="Google Shape;655;p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4" name="Google Shape;664;p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3" name="Google Shape;673;p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p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1" name="Google Shape;691;p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p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p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p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p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9" name="Google Shape;719;p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p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p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3" name="Google Shape;733;p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p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3" name="Google Shape;743;p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 name="Google Shape;749;p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p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5" name="Google Shape;755;p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1" name="Google Shape;761;p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7" name="Google Shape;767;p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p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9" name="Google Shape;779;p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p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p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1" name="Google Shape;791;p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7" name="Google Shape;797;p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p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3" name="Google Shape;803;p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p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9" name="Google Shape;809;p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p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5" name="Google Shape;815;p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1" name="Google Shape;82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728aabb615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9" name="Google Shape;829;g728aabb615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728aabb61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5" name="Google Shape;835;g728aabb615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728aabb615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2" name="Google Shape;842;g728aabb615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728aabb615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9" name="Google Shape;849;g728aabb615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28aabb615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8" name="Google Shape;858;g728aabb615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728aabb615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5" name="Google Shape;865;g728aabb615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728aabb615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g728aabb615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728aabb615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 name="Google Shape;881;g728aabb615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728aabb615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0" name="Google Shape;890;g728aabb615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728aabb615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9" name="Google Shape;899;g728aabb615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728aabb615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6" name="Google Shape;906;g728aabb615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728aabb615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5" name="Google Shape;915;g728aabb615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28aabb615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4" name="Google Shape;924;g728aabb615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728aabb615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3" name="Google Shape;933;g728aabb615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1" name="Shape 11"/>
        <p:cNvGrpSpPr/>
        <p:nvPr/>
      </p:nvGrpSpPr>
      <p:grpSpPr>
        <a:xfrm>
          <a:off x="0" y="0"/>
          <a:ext cx="0" cy="0"/>
          <a:chOff x="0" y="0"/>
          <a:chExt cx="0" cy="0"/>
        </a:xfrm>
      </p:grpSpPr>
      <p:sp>
        <p:nvSpPr>
          <p:cNvPr id="12" name="Google Shape;12;p10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68" name="Shape 68"/>
        <p:cNvGrpSpPr/>
        <p:nvPr/>
      </p:nvGrpSpPr>
      <p:grpSpPr>
        <a:xfrm>
          <a:off x="0" y="0"/>
          <a:ext cx="0" cy="0"/>
          <a:chOff x="0" y="0"/>
          <a:chExt cx="0" cy="0"/>
        </a:xfrm>
      </p:grpSpPr>
      <p:sp>
        <p:nvSpPr>
          <p:cNvPr id="69" name="Google Shape;69;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86" name="Shape 86"/>
        <p:cNvGrpSpPr/>
        <p:nvPr/>
      </p:nvGrpSpPr>
      <p:grpSpPr>
        <a:xfrm>
          <a:off x="0" y="0"/>
          <a:ext cx="0" cy="0"/>
          <a:chOff x="0" y="0"/>
          <a:chExt cx="0" cy="0"/>
        </a:xfrm>
      </p:grpSpPr>
      <p:sp>
        <p:nvSpPr>
          <p:cNvPr id="87" name="Google Shape;87;p1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9" name="Google Shape;89;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92" name="Shape 92"/>
        <p:cNvGrpSpPr/>
        <p:nvPr/>
      </p:nvGrpSpPr>
      <p:grpSpPr>
        <a:xfrm>
          <a:off x="0" y="0"/>
          <a:ext cx="0" cy="0"/>
          <a:chOff x="0" y="0"/>
          <a:chExt cx="0" cy="0"/>
        </a:xfrm>
      </p:grpSpPr>
      <p:sp>
        <p:nvSpPr>
          <p:cNvPr id="93" name="Google Shape;93;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98" name="Shape 98"/>
        <p:cNvGrpSpPr/>
        <p:nvPr/>
      </p:nvGrpSpPr>
      <p:grpSpPr>
        <a:xfrm>
          <a:off x="0" y="0"/>
          <a:ext cx="0" cy="0"/>
          <a:chOff x="0" y="0"/>
          <a:chExt cx="0" cy="0"/>
        </a:xfrm>
      </p:grpSpPr>
      <p:sp>
        <p:nvSpPr>
          <p:cNvPr id="99" name="Google Shape;99;p1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104" name="Shape 104"/>
        <p:cNvGrpSpPr/>
        <p:nvPr/>
      </p:nvGrpSpPr>
      <p:grpSpPr>
        <a:xfrm>
          <a:off x="0" y="0"/>
          <a:ext cx="0" cy="0"/>
          <a:chOff x="0" y="0"/>
          <a:chExt cx="0" cy="0"/>
        </a:xfrm>
      </p:grpSpPr>
      <p:sp>
        <p:nvSpPr>
          <p:cNvPr id="105" name="Google Shape;105;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111" name="Shape 111"/>
        <p:cNvGrpSpPr/>
        <p:nvPr/>
      </p:nvGrpSpPr>
      <p:grpSpPr>
        <a:xfrm>
          <a:off x="0" y="0"/>
          <a:ext cx="0" cy="0"/>
          <a:chOff x="0" y="0"/>
          <a:chExt cx="0" cy="0"/>
        </a:xfrm>
      </p:grpSpPr>
      <p:sp>
        <p:nvSpPr>
          <p:cNvPr id="112" name="Google Shape;112;p1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1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1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120" name="Shape 120"/>
        <p:cNvGrpSpPr/>
        <p:nvPr/>
      </p:nvGrpSpPr>
      <p:grpSpPr>
        <a:xfrm>
          <a:off x="0" y="0"/>
          <a:ext cx="0" cy="0"/>
          <a:chOff x="0" y="0"/>
          <a:chExt cx="0" cy="0"/>
        </a:xfrm>
      </p:grpSpPr>
      <p:sp>
        <p:nvSpPr>
          <p:cNvPr id="121" name="Google Shape;121;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125" name="Shape 125"/>
        <p:cNvGrpSpPr/>
        <p:nvPr/>
      </p:nvGrpSpPr>
      <p:grpSpPr>
        <a:xfrm>
          <a:off x="0" y="0"/>
          <a:ext cx="0" cy="0"/>
          <a:chOff x="0" y="0"/>
          <a:chExt cx="0" cy="0"/>
        </a:xfrm>
      </p:grpSpPr>
      <p:sp>
        <p:nvSpPr>
          <p:cNvPr id="126" name="Google Shape;126;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129" name="Shape 129"/>
        <p:cNvGrpSpPr/>
        <p:nvPr/>
      </p:nvGrpSpPr>
      <p:grpSpPr>
        <a:xfrm>
          <a:off x="0" y="0"/>
          <a:ext cx="0" cy="0"/>
          <a:chOff x="0" y="0"/>
          <a:chExt cx="0" cy="0"/>
        </a:xfrm>
      </p:grpSpPr>
      <p:sp>
        <p:nvSpPr>
          <p:cNvPr id="130" name="Google Shape;130;p1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p1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p1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7" name="Shape 17"/>
        <p:cNvGrpSpPr/>
        <p:nvPr/>
      </p:nvGrpSpPr>
      <p:grpSpPr>
        <a:xfrm>
          <a:off x="0" y="0"/>
          <a:ext cx="0" cy="0"/>
          <a:chOff x="0" y="0"/>
          <a:chExt cx="0" cy="0"/>
        </a:xfrm>
      </p:grpSpPr>
      <p:sp>
        <p:nvSpPr>
          <p:cNvPr id="18" name="Google Shape;18;p1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136" name="Shape 136"/>
        <p:cNvGrpSpPr/>
        <p:nvPr/>
      </p:nvGrpSpPr>
      <p:grpSpPr>
        <a:xfrm>
          <a:off x="0" y="0"/>
          <a:ext cx="0" cy="0"/>
          <a:chOff x="0" y="0"/>
          <a:chExt cx="0" cy="0"/>
        </a:xfrm>
      </p:grpSpPr>
      <p:sp>
        <p:nvSpPr>
          <p:cNvPr id="137" name="Google Shape;137;p1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2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9" name="Google Shape;139;p1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p1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143" name="Shape 143"/>
        <p:cNvGrpSpPr/>
        <p:nvPr/>
      </p:nvGrpSpPr>
      <p:grpSpPr>
        <a:xfrm>
          <a:off x="0" y="0"/>
          <a:ext cx="0" cy="0"/>
          <a:chOff x="0" y="0"/>
          <a:chExt cx="0" cy="0"/>
        </a:xfrm>
      </p:grpSpPr>
      <p:sp>
        <p:nvSpPr>
          <p:cNvPr id="144" name="Google Shape;144;p1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149" name="Shape 149"/>
        <p:cNvGrpSpPr/>
        <p:nvPr/>
      </p:nvGrpSpPr>
      <p:grpSpPr>
        <a:xfrm>
          <a:off x="0" y="0"/>
          <a:ext cx="0" cy="0"/>
          <a:chOff x="0" y="0"/>
          <a:chExt cx="0" cy="0"/>
        </a:xfrm>
      </p:grpSpPr>
      <p:sp>
        <p:nvSpPr>
          <p:cNvPr id="150" name="Google Shape;150;p1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1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61" name="Shape 161"/>
        <p:cNvGrpSpPr/>
        <p:nvPr/>
      </p:nvGrpSpPr>
      <p:grpSpPr>
        <a:xfrm>
          <a:off x="0" y="0"/>
          <a:ext cx="0" cy="0"/>
          <a:chOff x="0" y="0"/>
          <a:chExt cx="0" cy="0"/>
        </a:xfrm>
      </p:grpSpPr>
      <p:sp>
        <p:nvSpPr>
          <p:cNvPr id="162" name="Google Shape;162;p26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6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4" name="Google Shape;164;p2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167" name="Shape 167"/>
        <p:cNvGrpSpPr/>
        <p:nvPr/>
      </p:nvGrpSpPr>
      <p:grpSpPr>
        <a:xfrm>
          <a:off x="0" y="0"/>
          <a:ext cx="0" cy="0"/>
          <a:chOff x="0" y="0"/>
          <a:chExt cx="0" cy="0"/>
        </a:xfrm>
      </p:grpSpPr>
      <p:sp>
        <p:nvSpPr>
          <p:cNvPr id="168" name="Google Shape;168;p2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6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6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2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2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174" name="Shape 174"/>
        <p:cNvGrpSpPr/>
        <p:nvPr/>
      </p:nvGrpSpPr>
      <p:grpSpPr>
        <a:xfrm>
          <a:off x="0" y="0"/>
          <a:ext cx="0" cy="0"/>
          <a:chOff x="0" y="0"/>
          <a:chExt cx="0" cy="0"/>
        </a:xfrm>
      </p:grpSpPr>
      <p:sp>
        <p:nvSpPr>
          <p:cNvPr id="175" name="Google Shape;175;p26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6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7" name="Google Shape;177;p26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26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9" name="Google Shape;179;p26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2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2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183" name="Shape 183"/>
        <p:cNvGrpSpPr/>
        <p:nvPr/>
      </p:nvGrpSpPr>
      <p:grpSpPr>
        <a:xfrm>
          <a:off x="0" y="0"/>
          <a:ext cx="0" cy="0"/>
          <a:chOff x="0" y="0"/>
          <a:chExt cx="0" cy="0"/>
        </a:xfrm>
      </p:grpSpPr>
      <p:sp>
        <p:nvSpPr>
          <p:cNvPr id="184" name="Google Shape;184;p2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2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188" name="Shape 188"/>
        <p:cNvGrpSpPr/>
        <p:nvPr/>
      </p:nvGrpSpPr>
      <p:grpSpPr>
        <a:xfrm>
          <a:off x="0" y="0"/>
          <a:ext cx="0" cy="0"/>
          <a:chOff x="0" y="0"/>
          <a:chExt cx="0" cy="0"/>
        </a:xfrm>
      </p:grpSpPr>
      <p:sp>
        <p:nvSpPr>
          <p:cNvPr id="189" name="Google Shape;189;p2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2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192" name="Shape 192"/>
        <p:cNvGrpSpPr/>
        <p:nvPr/>
      </p:nvGrpSpPr>
      <p:grpSpPr>
        <a:xfrm>
          <a:off x="0" y="0"/>
          <a:ext cx="0" cy="0"/>
          <a:chOff x="0" y="0"/>
          <a:chExt cx="0" cy="0"/>
        </a:xfrm>
      </p:grpSpPr>
      <p:sp>
        <p:nvSpPr>
          <p:cNvPr id="193" name="Google Shape;193;p26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6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95" name="Google Shape;195;p26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6" name="Google Shape;196;p2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2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2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199" name="Shape 199"/>
        <p:cNvGrpSpPr/>
        <p:nvPr/>
      </p:nvGrpSpPr>
      <p:grpSpPr>
        <a:xfrm>
          <a:off x="0" y="0"/>
          <a:ext cx="0" cy="0"/>
          <a:chOff x="0" y="0"/>
          <a:chExt cx="0" cy="0"/>
        </a:xfrm>
      </p:grpSpPr>
      <p:sp>
        <p:nvSpPr>
          <p:cNvPr id="200" name="Google Shape;200;p26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268"/>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02" name="Google Shape;202;p26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 name="Google Shape;203;p2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2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2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23" name="Shape 23"/>
        <p:cNvGrpSpPr/>
        <p:nvPr/>
      </p:nvGrpSpPr>
      <p:grpSpPr>
        <a:xfrm>
          <a:off x="0" y="0"/>
          <a:ext cx="0" cy="0"/>
          <a:chOff x="0" y="0"/>
          <a:chExt cx="0" cy="0"/>
        </a:xfrm>
      </p:grpSpPr>
      <p:sp>
        <p:nvSpPr>
          <p:cNvPr id="24" name="Google Shape;24;p1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206" name="Shape 206"/>
        <p:cNvGrpSpPr/>
        <p:nvPr/>
      </p:nvGrpSpPr>
      <p:grpSpPr>
        <a:xfrm>
          <a:off x="0" y="0"/>
          <a:ext cx="0" cy="0"/>
          <a:chOff x="0" y="0"/>
          <a:chExt cx="0" cy="0"/>
        </a:xfrm>
      </p:grpSpPr>
      <p:sp>
        <p:nvSpPr>
          <p:cNvPr id="207" name="Google Shape;207;p2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26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2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2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212" name="Shape 212"/>
        <p:cNvGrpSpPr/>
        <p:nvPr/>
      </p:nvGrpSpPr>
      <p:grpSpPr>
        <a:xfrm>
          <a:off x="0" y="0"/>
          <a:ext cx="0" cy="0"/>
          <a:chOff x="0" y="0"/>
          <a:chExt cx="0" cy="0"/>
        </a:xfrm>
      </p:grpSpPr>
      <p:sp>
        <p:nvSpPr>
          <p:cNvPr id="213" name="Google Shape;213;p27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27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2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9" name="Shape 29"/>
        <p:cNvGrpSpPr/>
        <p:nvPr/>
      </p:nvGrpSpPr>
      <p:grpSpPr>
        <a:xfrm>
          <a:off x="0" y="0"/>
          <a:ext cx="0" cy="0"/>
          <a:chOff x="0" y="0"/>
          <a:chExt cx="0" cy="0"/>
        </a:xfrm>
      </p:grpSpPr>
      <p:sp>
        <p:nvSpPr>
          <p:cNvPr id="30" name="Google Shape;30;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36" name="Shape 36"/>
        <p:cNvGrpSpPr/>
        <p:nvPr/>
      </p:nvGrpSpPr>
      <p:grpSpPr>
        <a:xfrm>
          <a:off x="0" y="0"/>
          <a:ext cx="0" cy="0"/>
          <a:chOff x="0" y="0"/>
          <a:chExt cx="0" cy="0"/>
        </a:xfrm>
      </p:grpSpPr>
      <p:sp>
        <p:nvSpPr>
          <p:cNvPr id="37" name="Google Shape;37;p1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5" name="Shape 45"/>
        <p:cNvGrpSpPr/>
        <p:nvPr/>
      </p:nvGrpSpPr>
      <p:grpSpPr>
        <a:xfrm>
          <a:off x="0" y="0"/>
          <a:ext cx="0" cy="0"/>
          <a:chOff x="0" y="0"/>
          <a:chExt cx="0" cy="0"/>
        </a:xfrm>
      </p:grpSpPr>
      <p:sp>
        <p:nvSpPr>
          <p:cNvPr id="46" name="Google Shape;46;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0" name="Shape 50"/>
        <p:cNvGrpSpPr/>
        <p:nvPr/>
      </p:nvGrpSpPr>
      <p:grpSpPr>
        <a:xfrm>
          <a:off x="0" y="0"/>
          <a:ext cx="0" cy="0"/>
          <a:chOff x="0" y="0"/>
          <a:chExt cx="0" cy="0"/>
        </a:xfrm>
      </p:grpSpPr>
      <p:sp>
        <p:nvSpPr>
          <p:cNvPr id="51" name="Google Shape;51;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54" name="Shape 54"/>
        <p:cNvGrpSpPr/>
        <p:nvPr/>
      </p:nvGrpSpPr>
      <p:grpSpPr>
        <a:xfrm>
          <a:off x="0" y="0"/>
          <a:ext cx="0" cy="0"/>
          <a:chOff x="0" y="0"/>
          <a:chExt cx="0" cy="0"/>
        </a:xfrm>
      </p:grpSpPr>
      <p:sp>
        <p:nvSpPr>
          <p:cNvPr id="55" name="Google Shape;55;p1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61" name="Shape 61"/>
        <p:cNvGrpSpPr/>
        <p:nvPr/>
      </p:nvGrpSpPr>
      <p:grpSpPr>
        <a:xfrm>
          <a:off x="0" y="0"/>
          <a:ext cx="0" cy="0"/>
          <a:chOff x="0" y="0"/>
          <a:chExt cx="0" cy="0"/>
        </a:xfrm>
      </p:grpSpPr>
      <p:sp>
        <p:nvSpPr>
          <p:cNvPr id="62" name="Google Shape;62;p1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0"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Google Shape;81;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1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 name="Google Shape;85;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Google Shape;156;p2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7" name="Google Shape;157;p2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p2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9" name="Google Shape;159;p2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0" name="Google Shape;160;p2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xml"/><Relationship Id="rId3" Type="http://schemas.openxmlformats.org/officeDocument/2006/relationships/image" Target="../media/image4.jpg"/><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1.xml"/><Relationship Id="rId3" Type="http://schemas.openxmlformats.org/officeDocument/2006/relationships/image" Target="../media/image4.jpg"/><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2.xml"/><Relationship Id="rId3" Type="http://schemas.openxmlformats.org/officeDocument/2006/relationships/image" Target="../media/image4.jp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xml"/><Relationship Id="rId3" Type="http://schemas.openxmlformats.org/officeDocument/2006/relationships/image" Target="../media/image4.jpg"/><Relationship Id="rId4"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4.xml"/><Relationship Id="rId3" Type="http://schemas.openxmlformats.org/officeDocument/2006/relationships/image" Target="../media/image4.jpg"/><Relationship Id="rId4" Type="http://schemas.openxmlformats.org/officeDocument/2006/relationships/image" Target="../media/image7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5.xml"/><Relationship Id="rId3" Type="http://schemas.openxmlformats.org/officeDocument/2006/relationships/image" Target="../media/image4.jpg"/><Relationship Id="rId4" Type="http://schemas.openxmlformats.org/officeDocument/2006/relationships/image" Target="../media/image8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xml"/><Relationship Id="rId3" Type="http://schemas.openxmlformats.org/officeDocument/2006/relationships/image" Target="../media/image4.jpg"/><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xml"/><Relationship Id="rId3" Type="http://schemas.openxmlformats.org/officeDocument/2006/relationships/image" Target="../media/image4.jpg"/><Relationship Id="rId4" Type="http://schemas.openxmlformats.org/officeDocument/2006/relationships/image" Target="../media/image7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8.xml"/><Relationship Id="rId3" Type="http://schemas.openxmlformats.org/officeDocument/2006/relationships/image" Target="../media/image4.jpg"/><Relationship Id="rId4" Type="http://schemas.openxmlformats.org/officeDocument/2006/relationships/image" Target="../media/image79.png"/><Relationship Id="rId5" Type="http://schemas.openxmlformats.org/officeDocument/2006/relationships/image" Target="../media/image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9.xml"/><Relationship Id="rId3" Type="http://schemas.openxmlformats.org/officeDocument/2006/relationships/image" Target="../media/image4.jpg"/><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0.xml"/><Relationship Id="rId3" Type="http://schemas.openxmlformats.org/officeDocument/2006/relationships/image" Target="../media/image4.jpg"/><Relationship Id="rId4" Type="http://schemas.openxmlformats.org/officeDocument/2006/relationships/image" Target="../media/image7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1.xml"/><Relationship Id="rId3" Type="http://schemas.openxmlformats.org/officeDocument/2006/relationships/image" Target="../media/image4.jpg"/><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2.xml"/><Relationship Id="rId3" Type="http://schemas.openxmlformats.org/officeDocument/2006/relationships/image" Target="../media/image4.jpg"/><Relationship Id="rId4" Type="http://schemas.openxmlformats.org/officeDocument/2006/relationships/image" Target="../media/image81.png"/><Relationship Id="rId5" Type="http://schemas.openxmlformats.org/officeDocument/2006/relationships/image" Target="../media/image8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3.xml"/><Relationship Id="rId3" Type="http://schemas.openxmlformats.org/officeDocument/2006/relationships/image" Target="../media/image4.jpg"/><Relationship Id="rId4" Type="http://schemas.openxmlformats.org/officeDocument/2006/relationships/image" Target="../media/image8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4.xml"/><Relationship Id="rId3" Type="http://schemas.openxmlformats.org/officeDocument/2006/relationships/image" Target="../media/image4.jpg"/><Relationship Id="rId4" Type="http://schemas.openxmlformats.org/officeDocument/2006/relationships/image" Target="../media/image9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5.xml"/><Relationship Id="rId3" Type="http://schemas.openxmlformats.org/officeDocument/2006/relationships/image" Target="../media/image4.jpg"/><Relationship Id="rId4" Type="http://schemas.openxmlformats.org/officeDocument/2006/relationships/image" Target="../media/image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6.xml"/><Relationship Id="rId3" Type="http://schemas.openxmlformats.org/officeDocument/2006/relationships/image" Target="../media/image4.jpg"/><Relationship Id="rId4" Type="http://schemas.openxmlformats.org/officeDocument/2006/relationships/image" Target="../media/image8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7.xml"/><Relationship Id="rId3" Type="http://schemas.openxmlformats.org/officeDocument/2006/relationships/image" Target="../media/image4.jpg"/><Relationship Id="rId4" Type="http://schemas.openxmlformats.org/officeDocument/2006/relationships/image" Target="../media/image8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8.xml"/><Relationship Id="rId3" Type="http://schemas.openxmlformats.org/officeDocument/2006/relationships/image" Target="../media/image4.jpg"/><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9.xml"/><Relationship Id="rId3" Type="http://schemas.openxmlformats.org/officeDocument/2006/relationships/image" Target="../media/image4.jpg"/><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0.xml"/><Relationship Id="rId3" Type="http://schemas.openxmlformats.org/officeDocument/2006/relationships/image" Target="../media/image4.jpg"/><Relationship Id="rId4" Type="http://schemas.openxmlformats.org/officeDocument/2006/relationships/image" Target="../media/image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1.xml"/><Relationship Id="rId3" Type="http://schemas.openxmlformats.org/officeDocument/2006/relationships/image" Target="../media/image4.jpg"/><Relationship Id="rId4" Type="http://schemas.openxmlformats.org/officeDocument/2006/relationships/image" Target="../media/image10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2.xml"/><Relationship Id="rId3" Type="http://schemas.openxmlformats.org/officeDocument/2006/relationships/image" Target="../media/image4.jpg"/><Relationship Id="rId4" Type="http://schemas.openxmlformats.org/officeDocument/2006/relationships/image" Target="../media/image9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3.xml"/><Relationship Id="rId3" Type="http://schemas.openxmlformats.org/officeDocument/2006/relationships/image" Target="../media/image4.jpg"/><Relationship Id="rId4" Type="http://schemas.openxmlformats.org/officeDocument/2006/relationships/hyperlink" Target="https://youtu.be/wteUW2sL7bc" TargetMode="External"/><Relationship Id="rId5" Type="http://schemas.openxmlformats.org/officeDocument/2006/relationships/image" Target="../media/image9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4.xml"/><Relationship Id="rId3" Type="http://schemas.openxmlformats.org/officeDocument/2006/relationships/image" Target="../media/image4.jpg"/><Relationship Id="rId4" Type="http://schemas.openxmlformats.org/officeDocument/2006/relationships/image" Target="../media/image10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5.xml"/><Relationship Id="rId3" Type="http://schemas.openxmlformats.org/officeDocument/2006/relationships/image" Target="../media/image4.jpg"/><Relationship Id="rId4" Type="http://schemas.openxmlformats.org/officeDocument/2006/relationships/image" Target="../media/image10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6.xml"/><Relationship Id="rId3" Type="http://schemas.openxmlformats.org/officeDocument/2006/relationships/image" Target="../media/image4.jpg"/><Relationship Id="rId4" Type="http://schemas.openxmlformats.org/officeDocument/2006/relationships/image" Target="../media/image10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7.xml"/><Relationship Id="rId3" Type="http://schemas.openxmlformats.org/officeDocument/2006/relationships/image" Target="../media/image4.jpg"/><Relationship Id="rId4" Type="http://schemas.openxmlformats.org/officeDocument/2006/relationships/image" Target="../media/image10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8.xml"/><Relationship Id="rId3" Type="http://schemas.openxmlformats.org/officeDocument/2006/relationships/image" Target="../media/image1.jpg"/><Relationship Id="rId4" Type="http://schemas.openxmlformats.org/officeDocument/2006/relationships/image" Target="../media/image50.png"/><Relationship Id="rId5" Type="http://schemas.openxmlformats.org/officeDocument/2006/relationships/image" Target="../media/image5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1.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1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0.xml"/><Relationship Id="rId3" Type="http://schemas.openxmlformats.org/officeDocument/2006/relationships/image" Target="../media/image6.jpg"/><Relationship Id="rId4" Type="http://schemas.openxmlformats.org/officeDocument/2006/relationships/image" Target="../media/image82.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1.xml"/><Relationship Id="rId3" Type="http://schemas.openxmlformats.org/officeDocument/2006/relationships/image" Target="../media/image6.jpg"/><Relationship Id="rId4" Type="http://schemas.openxmlformats.org/officeDocument/2006/relationships/image" Target="../media/image3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image" Target="../media/image1.jpg"/><Relationship Id="rId4" Type="http://schemas.openxmlformats.org/officeDocument/2006/relationships/image" Target="../media/image1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6.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4.xml"/><Relationship Id="rId3" Type="http://schemas.openxmlformats.org/officeDocument/2006/relationships/image" Target="../media/image93.jpg"/><Relationship Id="rId4" Type="http://schemas.openxmlformats.org/officeDocument/2006/relationships/image" Target="../media/image94.png"/><Relationship Id="rId5" Type="http://schemas.openxmlformats.org/officeDocument/2006/relationships/image" Target="../media/image9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5.xml"/><Relationship Id="rId3" Type="http://schemas.openxmlformats.org/officeDocument/2006/relationships/image" Target="../media/image9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hyperlink" Target="mailto:Luis.castellanosg@usantoto.edu.co" TargetMode="External"/><Relationship Id="rId5" Type="http://schemas.openxmlformats.org/officeDocument/2006/relationships/hyperlink" Target="mailto:Karen.cuervo@usantoto.edu.c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4.jp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4.jp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4.jp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4.jp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4.jp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4.jp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4.jp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4.jp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4.jp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4.jp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4.jp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4.jp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4.jp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4.jp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4.jp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4.jp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4.jp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1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6.jpg"/><Relationship Id="rId4" Type="http://schemas.openxmlformats.org/officeDocument/2006/relationships/image" Target="../media/image8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6.jp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jpg"/><Relationship Id="rId4" Type="http://schemas.openxmlformats.org/officeDocument/2006/relationships/image" Target="../media/image1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4.jp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4.jp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4.jp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4.jp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4.jp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4.jp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4.jp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4.jp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4.jp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4.jp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4.jp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4.jp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4.jp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4.jp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image" Target="../media/image4.jp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 Id="rId3" Type="http://schemas.openxmlformats.org/officeDocument/2006/relationships/image" Target="../media/image4.jp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 Id="rId3" Type="http://schemas.openxmlformats.org/officeDocument/2006/relationships/image" Target="../media/image4.jpg"/><Relationship Id="rId4" Type="http://schemas.openxmlformats.org/officeDocument/2006/relationships/hyperlink" Target="https://youtu.be/3vI_7os2V_o" TargetMode="External"/><Relationship Id="rId5"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image" Target="../media/image1.jpg"/><Relationship Id="rId4" Type="http://schemas.openxmlformats.org/officeDocument/2006/relationships/image" Target="../media/image50.png"/><Relationship Id="rId5"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jpg"/><Relationship Id="rId4" Type="http://schemas.openxmlformats.org/officeDocument/2006/relationships/image" Target="../media/image1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6.jpg"/><Relationship Id="rId4" Type="http://schemas.openxmlformats.org/officeDocument/2006/relationships/image" Target="../media/image8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4.xml"/><Relationship Id="rId3" Type="http://schemas.openxmlformats.org/officeDocument/2006/relationships/image" Target="../media/image6.jpg"/><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jpg"/><Relationship Id="rId4" Type="http://schemas.openxmlformats.org/officeDocument/2006/relationships/image" Target="../media/image1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6.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6.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jpg"/><Relationship Id="rId4" Type="http://schemas.openxmlformats.org/officeDocument/2006/relationships/image" Target="../media/image1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4.jpg"/><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 Id="rId3" Type="http://schemas.openxmlformats.org/officeDocument/2006/relationships/image" Target="../media/image4.jpg"/><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4.jp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xml"/><Relationship Id="rId3" Type="http://schemas.openxmlformats.org/officeDocument/2006/relationships/image" Target="../media/image4.jpg"/><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 Id="rId3" Type="http://schemas.openxmlformats.org/officeDocument/2006/relationships/image" Target="../media/image4.jp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xml"/><Relationship Id="rId3" Type="http://schemas.openxmlformats.org/officeDocument/2006/relationships/image" Target="../media/image4.jpg"/><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xml"/><Relationship Id="rId3" Type="http://schemas.openxmlformats.org/officeDocument/2006/relationships/image" Target="../media/image4.jpg"/><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4.xml"/><Relationship Id="rId3" Type="http://schemas.openxmlformats.org/officeDocument/2006/relationships/image" Target="../media/image4.jpg"/><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5.xml"/><Relationship Id="rId3" Type="http://schemas.openxmlformats.org/officeDocument/2006/relationships/image" Target="../media/image4.jpg"/><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xml"/><Relationship Id="rId3" Type="http://schemas.openxmlformats.org/officeDocument/2006/relationships/image" Target="../media/image4.jpg"/><Relationship Id="rId4" Type="http://schemas.openxmlformats.org/officeDocument/2006/relationships/image" Target="../media/image6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7.xml"/><Relationship Id="rId3" Type="http://schemas.openxmlformats.org/officeDocument/2006/relationships/image" Target="../media/image4.jpg"/><Relationship Id="rId4"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8.xml"/><Relationship Id="rId3" Type="http://schemas.openxmlformats.org/officeDocument/2006/relationships/image" Target="../media/image4.jp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9.xml"/><Relationship Id="rId3" Type="http://schemas.openxmlformats.org/officeDocument/2006/relationships/image" Target="../media/image4.jp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1" name="Shape 22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187"/>
          <p:cNvSpPr txBox="1"/>
          <p:nvPr/>
        </p:nvSpPr>
        <p:spPr>
          <a:xfrm>
            <a:off x="1354674" y="1194525"/>
            <a:ext cx="10837325" cy="5539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100"/>
              <a:buFont typeface="Arial"/>
              <a:buNone/>
            </a:pPr>
            <a:r>
              <a:rPr b="0" i="0" lang="es-CO" sz="2000" u="none" cap="none" strike="noStrike">
                <a:solidFill>
                  <a:srgbClr val="000000"/>
                </a:solidFill>
                <a:latin typeface="Calibri"/>
                <a:ea typeface="Calibri"/>
                <a:cs typeface="Calibri"/>
                <a:sym typeface="Calibri"/>
              </a:rPr>
              <a:t>An international parcel company has service in some countries in North America, Central America, South America, Europe and Asia. The cost for the parcel service is based on the weight of the package and the area to which it is addressed. The above is shown in the following information:</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2000" u="none" cap="none" strike="noStrike">
                <a:solidFill>
                  <a:srgbClr val="000000"/>
                </a:solidFill>
                <a:latin typeface="Calibri"/>
                <a:ea typeface="Calibri"/>
                <a:cs typeface="Calibri"/>
                <a:sym typeface="Calibri"/>
              </a:rPr>
              <a:t>Zone Location Cost / gram:</a:t>
            </a:r>
            <a:endParaRPr b="0" i="0" sz="2000" u="none" cap="none" strike="noStrike">
              <a:solidFill>
                <a:srgbClr val="000000"/>
              </a:solidFill>
              <a:latin typeface="Calibri"/>
              <a:ea typeface="Calibri"/>
              <a:cs typeface="Calibri"/>
              <a:sym typeface="Calibri"/>
            </a:endParaRPr>
          </a:p>
          <a:p>
            <a:pPr indent="-355600" lvl="0" marL="457200" marR="0" rtl="0" algn="just">
              <a:lnSpc>
                <a:spcPct val="100000"/>
              </a:lnSpc>
              <a:spcBef>
                <a:spcPts val="0"/>
              </a:spcBef>
              <a:spcAft>
                <a:spcPts val="0"/>
              </a:spcAft>
              <a:buClr>
                <a:srgbClr val="000000"/>
              </a:buClr>
              <a:buSzPts val="2000"/>
              <a:buFont typeface="Calibri"/>
              <a:buChar char="●"/>
            </a:pPr>
            <a:r>
              <a:rPr b="0" i="0" lang="es-CO" sz="2000" u="none" cap="none" strike="noStrike">
                <a:solidFill>
                  <a:srgbClr val="000000"/>
                </a:solidFill>
                <a:latin typeface="Calibri"/>
                <a:ea typeface="Calibri"/>
                <a:cs typeface="Calibri"/>
                <a:sym typeface="Calibri"/>
              </a:rPr>
              <a:t>1 North America $ 11.00</a:t>
            </a:r>
            <a:endParaRPr b="0" i="0" sz="2000" u="none" cap="none" strike="noStrike">
              <a:solidFill>
                <a:srgbClr val="000000"/>
              </a:solidFill>
              <a:latin typeface="Calibri"/>
              <a:ea typeface="Calibri"/>
              <a:cs typeface="Calibri"/>
              <a:sym typeface="Calibri"/>
            </a:endParaRPr>
          </a:p>
          <a:p>
            <a:pPr indent="-355600" lvl="0" marL="457200" marR="0" rtl="0" algn="just">
              <a:lnSpc>
                <a:spcPct val="100000"/>
              </a:lnSpc>
              <a:spcBef>
                <a:spcPts val="0"/>
              </a:spcBef>
              <a:spcAft>
                <a:spcPts val="0"/>
              </a:spcAft>
              <a:buClr>
                <a:srgbClr val="000000"/>
              </a:buClr>
              <a:buSzPts val="2000"/>
              <a:buFont typeface="Calibri"/>
              <a:buChar char="●"/>
            </a:pPr>
            <a:r>
              <a:rPr b="0" i="0" lang="es-CO" sz="2000" u="none" cap="none" strike="noStrike">
                <a:solidFill>
                  <a:srgbClr val="000000"/>
                </a:solidFill>
                <a:latin typeface="Calibri"/>
                <a:ea typeface="Calibri"/>
                <a:cs typeface="Calibri"/>
                <a:sym typeface="Calibri"/>
              </a:rPr>
              <a:t>2 Central America $ 10.00</a:t>
            </a:r>
            <a:endParaRPr b="0" i="0" sz="2000" u="none" cap="none" strike="noStrike">
              <a:solidFill>
                <a:srgbClr val="000000"/>
              </a:solidFill>
              <a:latin typeface="Calibri"/>
              <a:ea typeface="Calibri"/>
              <a:cs typeface="Calibri"/>
              <a:sym typeface="Calibri"/>
            </a:endParaRPr>
          </a:p>
          <a:p>
            <a:pPr indent="-355600" lvl="0" marL="457200" marR="0" rtl="0" algn="just">
              <a:lnSpc>
                <a:spcPct val="100000"/>
              </a:lnSpc>
              <a:spcBef>
                <a:spcPts val="0"/>
              </a:spcBef>
              <a:spcAft>
                <a:spcPts val="0"/>
              </a:spcAft>
              <a:buClr>
                <a:srgbClr val="000000"/>
              </a:buClr>
              <a:buSzPts val="2000"/>
              <a:buFont typeface="Calibri"/>
              <a:buChar char="●"/>
            </a:pPr>
            <a:r>
              <a:rPr b="0" i="0" lang="es-CO" sz="2000" u="none" cap="none" strike="noStrike">
                <a:solidFill>
                  <a:srgbClr val="000000"/>
                </a:solidFill>
                <a:latin typeface="Calibri"/>
                <a:ea typeface="Calibri"/>
                <a:cs typeface="Calibri"/>
                <a:sym typeface="Calibri"/>
              </a:rPr>
              <a:t>3 South America $ 12.00</a:t>
            </a:r>
            <a:endParaRPr b="0" i="0" sz="2000" u="none" cap="none" strike="noStrike">
              <a:solidFill>
                <a:srgbClr val="000000"/>
              </a:solidFill>
              <a:latin typeface="Calibri"/>
              <a:ea typeface="Calibri"/>
              <a:cs typeface="Calibri"/>
              <a:sym typeface="Calibri"/>
            </a:endParaRPr>
          </a:p>
          <a:p>
            <a:pPr indent="-355600" lvl="0" marL="457200" marR="0" rtl="0" algn="just">
              <a:lnSpc>
                <a:spcPct val="100000"/>
              </a:lnSpc>
              <a:spcBef>
                <a:spcPts val="0"/>
              </a:spcBef>
              <a:spcAft>
                <a:spcPts val="0"/>
              </a:spcAft>
              <a:buClr>
                <a:srgbClr val="000000"/>
              </a:buClr>
              <a:buSzPts val="2000"/>
              <a:buFont typeface="Calibri"/>
              <a:buChar char="●"/>
            </a:pPr>
            <a:r>
              <a:rPr b="0" i="0" lang="es-CO" sz="2000" u="none" cap="none" strike="noStrike">
                <a:solidFill>
                  <a:srgbClr val="000000"/>
                </a:solidFill>
                <a:latin typeface="Calibri"/>
                <a:ea typeface="Calibri"/>
                <a:cs typeface="Calibri"/>
                <a:sym typeface="Calibri"/>
              </a:rPr>
              <a:t>4 Europe $ 24.00</a:t>
            </a:r>
            <a:endParaRPr b="0" i="0" sz="2000" u="none" cap="none" strike="noStrike">
              <a:solidFill>
                <a:srgbClr val="000000"/>
              </a:solidFill>
              <a:latin typeface="Calibri"/>
              <a:ea typeface="Calibri"/>
              <a:cs typeface="Calibri"/>
              <a:sym typeface="Calibri"/>
            </a:endParaRPr>
          </a:p>
          <a:p>
            <a:pPr indent="-355600" lvl="0" marL="457200" marR="0" rtl="0" algn="just">
              <a:lnSpc>
                <a:spcPct val="100000"/>
              </a:lnSpc>
              <a:spcBef>
                <a:spcPts val="0"/>
              </a:spcBef>
              <a:spcAft>
                <a:spcPts val="0"/>
              </a:spcAft>
              <a:buClr>
                <a:srgbClr val="000000"/>
              </a:buClr>
              <a:buSzPts val="2000"/>
              <a:buFont typeface="Calibri"/>
              <a:buChar char="●"/>
            </a:pPr>
            <a:r>
              <a:rPr b="0" i="0" lang="es-CO" sz="2000" u="none" cap="none" strike="noStrike">
                <a:solidFill>
                  <a:srgbClr val="000000"/>
                </a:solidFill>
                <a:latin typeface="Calibri"/>
                <a:ea typeface="Calibri"/>
                <a:cs typeface="Calibri"/>
                <a:sym typeface="Calibri"/>
              </a:rPr>
              <a:t>5 Asia $ 27.00</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2000" u="none" cap="none" strike="noStrike">
                <a:solidFill>
                  <a:srgbClr val="000000"/>
                </a:solidFill>
                <a:latin typeface="Calibri"/>
                <a:ea typeface="Calibri"/>
                <a:cs typeface="Calibri"/>
                <a:sym typeface="Calibri"/>
              </a:rPr>
              <a:t>Determine the shipping cost of </a:t>
            </a:r>
            <a:r>
              <a:rPr b="0" i="0" lang="es-CO" sz="2000" u="none" cap="none" strike="noStrike">
                <a:solidFill>
                  <a:srgbClr val="000000"/>
                </a:solidFill>
                <a:latin typeface="Calibri"/>
                <a:ea typeface="Calibri"/>
                <a:cs typeface="Calibri"/>
                <a:sym typeface="Calibri"/>
              </a:rPr>
              <a:t>5</a:t>
            </a:r>
            <a:r>
              <a:rPr b="0" i="0" lang="es-CO" sz="2000" u="none" cap="none" strike="noStrike">
                <a:solidFill>
                  <a:srgbClr val="000000"/>
                </a:solidFill>
                <a:latin typeface="Calibri"/>
                <a:ea typeface="Calibri"/>
                <a:cs typeface="Calibri"/>
                <a:sym typeface="Calibri"/>
              </a:rPr>
              <a:t> different packages (values determined by you).</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1400" u="none" cap="none" strike="noStrike">
                <a:solidFill>
                  <a:srgbClr val="D8D8D8"/>
                </a:solidFill>
                <a:latin typeface="Calibri"/>
                <a:ea typeface="Calibri"/>
                <a:cs typeface="Calibri"/>
                <a:sym typeface="Calibri"/>
              </a:rPr>
              <a:t>Una compañía de paquetería internacional tiene servicio en algunos países de América del Norte, América Central, América del Sur, Europa y Asia. El costo por el servicio de paquetería se basa en el peso del paquete y la zona a la que va dirigido. Lo anterior se muestra en la siguiente información:</a:t>
            </a:r>
            <a:endParaRPr b="0" i="0" sz="1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1400" u="none" cap="none" strike="noStrike">
                <a:solidFill>
                  <a:srgbClr val="D8D8D8"/>
                </a:solidFill>
                <a:latin typeface="Calibri"/>
                <a:ea typeface="Calibri"/>
                <a:cs typeface="Calibri"/>
                <a:sym typeface="Calibri"/>
              </a:rPr>
              <a:t>Zona Ubicación Costo/gramo:</a:t>
            </a:r>
            <a:endParaRPr b="0" i="0" sz="1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1400" u="none" cap="none" strike="noStrike">
                <a:solidFill>
                  <a:srgbClr val="D8D8D8"/>
                </a:solidFill>
                <a:latin typeface="Calibri"/>
                <a:ea typeface="Calibri"/>
                <a:cs typeface="Calibri"/>
                <a:sym typeface="Calibri"/>
              </a:rPr>
              <a:t>o	1 América del Norte $11.00</a:t>
            </a:r>
            <a:endParaRPr b="0" i="0" sz="1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1400" u="none" cap="none" strike="noStrike">
                <a:solidFill>
                  <a:srgbClr val="D8D8D8"/>
                </a:solidFill>
                <a:latin typeface="Calibri"/>
                <a:ea typeface="Calibri"/>
                <a:cs typeface="Calibri"/>
                <a:sym typeface="Calibri"/>
              </a:rPr>
              <a:t>o	2 América Central $10.00</a:t>
            </a:r>
            <a:endParaRPr b="0" i="0" sz="1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1400" u="none" cap="none" strike="noStrike">
                <a:solidFill>
                  <a:srgbClr val="D8D8D8"/>
                </a:solidFill>
                <a:latin typeface="Calibri"/>
                <a:ea typeface="Calibri"/>
                <a:cs typeface="Calibri"/>
                <a:sym typeface="Calibri"/>
              </a:rPr>
              <a:t>o	3 América del Sur $12.00</a:t>
            </a:r>
            <a:endParaRPr b="0" i="0" sz="1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1400" u="none" cap="none" strike="noStrike">
                <a:solidFill>
                  <a:srgbClr val="D8D8D8"/>
                </a:solidFill>
                <a:latin typeface="Calibri"/>
                <a:ea typeface="Calibri"/>
                <a:cs typeface="Calibri"/>
                <a:sym typeface="Calibri"/>
              </a:rPr>
              <a:t>o	4 Europa $24.00</a:t>
            </a:r>
            <a:endParaRPr b="0" i="0" sz="1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1400" u="none" cap="none" strike="noStrike">
                <a:solidFill>
                  <a:srgbClr val="D8D8D8"/>
                </a:solidFill>
                <a:latin typeface="Calibri"/>
                <a:ea typeface="Calibri"/>
                <a:cs typeface="Calibri"/>
                <a:sym typeface="Calibri"/>
              </a:rPr>
              <a:t>o	5 Asia $27.00</a:t>
            </a:r>
            <a:endParaRPr b="0" i="0" sz="1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1400" u="none" cap="none" strike="noStrike">
                <a:solidFill>
                  <a:srgbClr val="D8D8D8"/>
                </a:solidFill>
                <a:latin typeface="Calibri"/>
                <a:ea typeface="Calibri"/>
                <a:cs typeface="Calibri"/>
                <a:sym typeface="Calibri"/>
              </a:rPr>
              <a:t>Determine el costo del envío de 10 paquetes diferentes (valores determinados por ud)</a:t>
            </a:r>
            <a:endParaRPr b="0" i="0" sz="1400" u="none" cap="none" strike="noStrike">
              <a:solidFill>
                <a:srgbClr val="D8D8D8"/>
              </a:solidFill>
              <a:latin typeface="Calibri"/>
              <a:ea typeface="Calibri"/>
              <a:cs typeface="Calibri"/>
              <a:sym typeface="Calibri"/>
            </a:endParaRPr>
          </a:p>
        </p:txBody>
      </p:sp>
      <p:sp>
        <p:nvSpPr>
          <p:cNvPr id="286" name="Google Shape;286;p187"/>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P1T43: Parcel service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3" name="Shape 943"/>
        <p:cNvGrpSpPr/>
        <p:nvPr/>
      </p:nvGrpSpPr>
      <p:grpSpPr>
        <a:xfrm>
          <a:off x="0" y="0"/>
          <a:ext cx="0" cy="0"/>
          <a:chOff x="0" y="0"/>
          <a:chExt cx="0" cy="0"/>
        </a:xfrm>
      </p:grpSpPr>
      <p:sp>
        <p:nvSpPr>
          <p:cNvPr id="944" name="Google Shape;944;g728aabb615_0_139"/>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45" name="Google Shape;945;g728aabb615_0_139"/>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4</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4</a:t>
            </a:r>
            <a:endParaRPr b="0" i="0" sz="1400" u="none" cap="none" strike="noStrike">
              <a:solidFill>
                <a:srgbClr val="000000"/>
              </a:solidFill>
              <a:latin typeface="Calibri"/>
              <a:ea typeface="Calibri"/>
              <a:cs typeface="Calibri"/>
              <a:sym typeface="Calibri"/>
            </a:endParaRPr>
          </a:p>
        </p:txBody>
      </p:sp>
      <p:sp>
        <p:nvSpPr>
          <p:cNvPr id="946" name="Google Shape;946;g728aabb615_0_139"/>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4</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5</a:t>
            </a:r>
            <a:endParaRPr b="1" i="0" sz="3200" u="none" cap="none" strike="noStrike">
              <a:solidFill>
                <a:srgbClr val="000000"/>
              </a:solidFill>
              <a:latin typeface="Calibri"/>
              <a:ea typeface="Calibri"/>
              <a:cs typeface="Calibri"/>
              <a:sym typeface="Calibri"/>
            </a:endParaRPr>
          </a:p>
        </p:txBody>
      </p:sp>
      <p:sp>
        <p:nvSpPr>
          <p:cNvPr id="947" name="Google Shape;947;g728aabb615_0_139"/>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48" name="Google Shape;948;g728aabb615_0_139"/>
          <p:cNvPicPr preferRelativeResize="0"/>
          <p:nvPr/>
        </p:nvPicPr>
        <p:blipFill>
          <a:blip r:embed="rId4">
            <a:alphaModFix/>
          </a:blip>
          <a:stretch>
            <a:fillRect/>
          </a:stretch>
        </p:blipFill>
        <p:spPr>
          <a:xfrm>
            <a:off x="2688313" y="2606338"/>
            <a:ext cx="7447871" cy="396763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2" name="Shape 952"/>
        <p:cNvGrpSpPr/>
        <p:nvPr/>
      </p:nvGrpSpPr>
      <p:grpSpPr>
        <a:xfrm>
          <a:off x="0" y="0"/>
          <a:ext cx="0" cy="0"/>
          <a:chOff x="0" y="0"/>
          <a:chExt cx="0" cy="0"/>
        </a:xfrm>
      </p:grpSpPr>
      <p:sp>
        <p:nvSpPr>
          <p:cNvPr id="953" name="Google Shape;953;g728aabb615_0_151"/>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54" name="Google Shape;954;g728aabb615_0_151"/>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5</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5</a:t>
            </a:r>
            <a:endParaRPr b="0" i="0" sz="1400" u="none" cap="none" strike="noStrike">
              <a:solidFill>
                <a:srgbClr val="000000"/>
              </a:solidFill>
              <a:latin typeface="Calibri"/>
              <a:ea typeface="Calibri"/>
              <a:cs typeface="Calibri"/>
              <a:sym typeface="Calibri"/>
            </a:endParaRPr>
          </a:p>
        </p:txBody>
      </p:sp>
      <p:pic>
        <p:nvPicPr>
          <p:cNvPr id="955" name="Google Shape;955;g728aabb615_0_151"/>
          <p:cNvPicPr preferRelativeResize="0"/>
          <p:nvPr/>
        </p:nvPicPr>
        <p:blipFill>
          <a:blip r:embed="rId4">
            <a:alphaModFix/>
          </a:blip>
          <a:stretch>
            <a:fillRect/>
          </a:stretch>
        </p:blipFill>
        <p:spPr>
          <a:xfrm>
            <a:off x="1399325" y="2124883"/>
            <a:ext cx="10420350" cy="3943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9" name="Shape 959"/>
        <p:cNvGrpSpPr/>
        <p:nvPr/>
      </p:nvGrpSpPr>
      <p:grpSpPr>
        <a:xfrm>
          <a:off x="0" y="0"/>
          <a:ext cx="0" cy="0"/>
          <a:chOff x="0" y="0"/>
          <a:chExt cx="0" cy="0"/>
        </a:xfrm>
      </p:grpSpPr>
      <p:sp>
        <p:nvSpPr>
          <p:cNvPr id="960" name="Google Shape;960;g728aabb615_0_158"/>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61" name="Google Shape;961;g728aabb615_0_158"/>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5</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5</a:t>
            </a:r>
            <a:endParaRPr b="0" i="0" sz="1400" u="none" cap="none" strike="noStrike">
              <a:solidFill>
                <a:srgbClr val="000000"/>
              </a:solidFill>
              <a:latin typeface="Calibri"/>
              <a:ea typeface="Calibri"/>
              <a:cs typeface="Calibri"/>
              <a:sym typeface="Calibri"/>
            </a:endParaRPr>
          </a:p>
        </p:txBody>
      </p:sp>
      <p:sp>
        <p:nvSpPr>
          <p:cNvPr id="962" name="Google Shape;962;g728aabb615_0_158"/>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5</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1</a:t>
            </a:r>
            <a:endParaRPr b="1" i="0" sz="3200" u="none" cap="none" strike="noStrike">
              <a:solidFill>
                <a:srgbClr val="000000"/>
              </a:solidFill>
              <a:latin typeface="Calibri"/>
              <a:ea typeface="Calibri"/>
              <a:cs typeface="Calibri"/>
              <a:sym typeface="Calibri"/>
            </a:endParaRPr>
          </a:p>
        </p:txBody>
      </p:sp>
      <p:sp>
        <p:nvSpPr>
          <p:cNvPr id="963" name="Google Shape;963;g728aabb615_0_158"/>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64" name="Google Shape;964;g728aabb615_0_158"/>
          <p:cNvPicPr preferRelativeResize="0"/>
          <p:nvPr/>
        </p:nvPicPr>
        <p:blipFill>
          <a:blip r:embed="rId4">
            <a:alphaModFix/>
          </a:blip>
          <a:stretch>
            <a:fillRect/>
          </a:stretch>
        </p:blipFill>
        <p:spPr>
          <a:xfrm>
            <a:off x="2976000" y="2647913"/>
            <a:ext cx="6240011" cy="396763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68" name="Shape 968"/>
        <p:cNvGrpSpPr/>
        <p:nvPr/>
      </p:nvGrpSpPr>
      <p:grpSpPr>
        <a:xfrm>
          <a:off x="0" y="0"/>
          <a:ext cx="0" cy="0"/>
          <a:chOff x="0" y="0"/>
          <a:chExt cx="0" cy="0"/>
        </a:xfrm>
      </p:grpSpPr>
      <p:sp>
        <p:nvSpPr>
          <p:cNvPr id="969" name="Google Shape;969;g728aabb615_0_166"/>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70" name="Google Shape;970;g728aabb615_0_166"/>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5</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5</a:t>
            </a:r>
            <a:endParaRPr b="0" i="0" sz="1400" u="none" cap="none" strike="noStrike">
              <a:solidFill>
                <a:srgbClr val="000000"/>
              </a:solidFill>
              <a:latin typeface="Calibri"/>
              <a:ea typeface="Calibri"/>
              <a:cs typeface="Calibri"/>
              <a:sym typeface="Calibri"/>
            </a:endParaRPr>
          </a:p>
        </p:txBody>
      </p:sp>
      <p:sp>
        <p:nvSpPr>
          <p:cNvPr id="971" name="Google Shape;971;g728aabb615_0_166"/>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5</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2</a:t>
            </a:r>
            <a:endParaRPr b="1" i="0" sz="3200" u="none" cap="none" strike="noStrike">
              <a:solidFill>
                <a:srgbClr val="000000"/>
              </a:solidFill>
              <a:latin typeface="Calibri"/>
              <a:ea typeface="Calibri"/>
              <a:cs typeface="Calibri"/>
              <a:sym typeface="Calibri"/>
            </a:endParaRPr>
          </a:p>
        </p:txBody>
      </p:sp>
      <p:sp>
        <p:nvSpPr>
          <p:cNvPr id="972" name="Google Shape;972;g728aabb615_0_166"/>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73" name="Google Shape;973;g728aabb615_0_166"/>
          <p:cNvPicPr preferRelativeResize="0"/>
          <p:nvPr/>
        </p:nvPicPr>
        <p:blipFill>
          <a:blip r:embed="rId4">
            <a:alphaModFix/>
          </a:blip>
          <a:stretch>
            <a:fillRect/>
          </a:stretch>
        </p:blipFill>
        <p:spPr>
          <a:xfrm>
            <a:off x="2602613" y="2675613"/>
            <a:ext cx="7619267" cy="396763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7" name="Shape 977"/>
        <p:cNvGrpSpPr/>
        <p:nvPr/>
      </p:nvGrpSpPr>
      <p:grpSpPr>
        <a:xfrm>
          <a:off x="0" y="0"/>
          <a:ext cx="0" cy="0"/>
          <a:chOff x="0" y="0"/>
          <a:chExt cx="0" cy="0"/>
        </a:xfrm>
      </p:grpSpPr>
      <p:sp>
        <p:nvSpPr>
          <p:cNvPr id="978" name="Google Shape;978;g728aabb615_0_173"/>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79" name="Google Shape;979;g728aabb615_0_173"/>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5</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5</a:t>
            </a:r>
            <a:endParaRPr b="0" i="0" sz="1400" u="none" cap="none" strike="noStrike">
              <a:solidFill>
                <a:srgbClr val="000000"/>
              </a:solidFill>
              <a:latin typeface="Calibri"/>
              <a:ea typeface="Calibri"/>
              <a:cs typeface="Calibri"/>
              <a:sym typeface="Calibri"/>
            </a:endParaRPr>
          </a:p>
        </p:txBody>
      </p:sp>
      <p:sp>
        <p:nvSpPr>
          <p:cNvPr id="980" name="Google Shape;980;g728aabb615_0_173"/>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5</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3</a:t>
            </a:r>
            <a:endParaRPr b="1" i="0" sz="3200" u="none" cap="none" strike="noStrike">
              <a:solidFill>
                <a:srgbClr val="000000"/>
              </a:solidFill>
              <a:latin typeface="Calibri"/>
              <a:ea typeface="Calibri"/>
              <a:cs typeface="Calibri"/>
              <a:sym typeface="Calibri"/>
            </a:endParaRPr>
          </a:p>
        </p:txBody>
      </p:sp>
      <p:sp>
        <p:nvSpPr>
          <p:cNvPr id="981" name="Google Shape;981;g728aabb615_0_173"/>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82" name="Google Shape;982;g728aabb615_0_173"/>
          <p:cNvPicPr preferRelativeResize="0"/>
          <p:nvPr/>
        </p:nvPicPr>
        <p:blipFill>
          <a:blip r:embed="rId4">
            <a:alphaModFix/>
          </a:blip>
          <a:stretch>
            <a:fillRect/>
          </a:stretch>
        </p:blipFill>
        <p:spPr>
          <a:xfrm>
            <a:off x="2587125" y="2647913"/>
            <a:ext cx="8093607" cy="396763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6" name="Shape 986"/>
        <p:cNvGrpSpPr/>
        <p:nvPr/>
      </p:nvGrpSpPr>
      <p:grpSpPr>
        <a:xfrm>
          <a:off x="0" y="0"/>
          <a:ext cx="0" cy="0"/>
          <a:chOff x="0" y="0"/>
          <a:chExt cx="0" cy="0"/>
        </a:xfrm>
      </p:grpSpPr>
      <p:sp>
        <p:nvSpPr>
          <p:cNvPr id="987" name="Google Shape;987;g728aabb615_0_183"/>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88" name="Google Shape;988;g728aabb615_0_183"/>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6</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6</a:t>
            </a:r>
            <a:endParaRPr b="0" i="0" sz="1400" u="none" cap="none" strike="noStrike">
              <a:solidFill>
                <a:srgbClr val="000000"/>
              </a:solidFill>
              <a:latin typeface="Calibri"/>
              <a:ea typeface="Calibri"/>
              <a:cs typeface="Calibri"/>
              <a:sym typeface="Calibri"/>
            </a:endParaRPr>
          </a:p>
        </p:txBody>
      </p:sp>
      <p:pic>
        <p:nvPicPr>
          <p:cNvPr id="989" name="Google Shape;989;g728aabb615_0_183"/>
          <p:cNvPicPr preferRelativeResize="0"/>
          <p:nvPr/>
        </p:nvPicPr>
        <p:blipFill>
          <a:blip r:embed="rId4">
            <a:alphaModFix/>
          </a:blip>
          <a:stretch>
            <a:fillRect/>
          </a:stretch>
        </p:blipFill>
        <p:spPr>
          <a:xfrm>
            <a:off x="1953675" y="1827008"/>
            <a:ext cx="8917151" cy="478854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3" name="Shape 993"/>
        <p:cNvGrpSpPr/>
        <p:nvPr/>
      </p:nvGrpSpPr>
      <p:grpSpPr>
        <a:xfrm>
          <a:off x="0" y="0"/>
          <a:ext cx="0" cy="0"/>
          <a:chOff x="0" y="0"/>
          <a:chExt cx="0" cy="0"/>
        </a:xfrm>
      </p:grpSpPr>
      <p:sp>
        <p:nvSpPr>
          <p:cNvPr id="994" name="Google Shape;994;g728aabb615_0_190"/>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95" name="Google Shape;995;g728aabb615_0_190"/>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6</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6</a:t>
            </a:r>
            <a:endParaRPr b="0" i="0" sz="1400" u="none" cap="none" strike="noStrike">
              <a:solidFill>
                <a:srgbClr val="000000"/>
              </a:solidFill>
              <a:latin typeface="Calibri"/>
              <a:ea typeface="Calibri"/>
              <a:cs typeface="Calibri"/>
              <a:sym typeface="Calibri"/>
            </a:endParaRPr>
          </a:p>
        </p:txBody>
      </p:sp>
      <p:sp>
        <p:nvSpPr>
          <p:cNvPr id="996" name="Google Shape;996;g728aabb615_0_190"/>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6</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1</a:t>
            </a:r>
            <a:endParaRPr b="1" i="0" sz="3200" u="none" cap="none" strike="noStrike">
              <a:solidFill>
                <a:srgbClr val="000000"/>
              </a:solidFill>
              <a:latin typeface="Calibri"/>
              <a:ea typeface="Calibri"/>
              <a:cs typeface="Calibri"/>
              <a:sym typeface="Calibri"/>
            </a:endParaRPr>
          </a:p>
        </p:txBody>
      </p:sp>
      <p:sp>
        <p:nvSpPr>
          <p:cNvPr id="997" name="Google Shape;997;g728aabb615_0_190"/>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98" name="Google Shape;998;g728aabb615_0_190"/>
          <p:cNvPicPr preferRelativeResize="0"/>
          <p:nvPr/>
        </p:nvPicPr>
        <p:blipFill>
          <a:blip r:embed="rId4">
            <a:alphaModFix/>
          </a:blip>
          <a:stretch>
            <a:fillRect/>
          </a:stretch>
        </p:blipFill>
        <p:spPr>
          <a:xfrm>
            <a:off x="2497475" y="2661763"/>
            <a:ext cx="8286750" cy="38862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02" name="Shape 1002"/>
        <p:cNvGrpSpPr/>
        <p:nvPr/>
      </p:nvGrpSpPr>
      <p:grpSpPr>
        <a:xfrm>
          <a:off x="0" y="0"/>
          <a:ext cx="0" cy="0"/>
          <a:chOff x="0" y="0"/>
          <a:chExt cx="0" cy="0"/>
        </a:xfrm>
      </p:grpSpPr>
      <p:sp>
        <p:nvSpPr>
          <p:cNvPr id="1003" name="Google Shape;1003;g728aabb615_0_198"/>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04" name="Google Shape;1004;g728aabb615_0_198"/>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6</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6</a:t>
            </a:r>
            <a:endParaRPr b="0" i="0" sz="1400" u="none" cap="none" strike="noStrike">
              <a:solidFill>
                <a:srgbClr val="000000"/>
              </a:solidFill>
              <a:latin typeface="Calibri"/>
              <a:ea typeface="Calibri"/>
              <a:cs typeface="Calibri"/>
              <a:sym typeface="Calibri"/>
            </a:endParaRPr>
          </a:p>
        </p:txBody>
      </p:sp>
      <p:sp>
        <p:nvSpPr>
          <p:cNvPr id="1005" name="Google Shape;1005;g728aabb615_0_198"/>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6</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2</a:t>
            </a:r>
            <a:endParaRPr b="1" i="0" sz="3200" u="none" cap="none" strike="noStrike">
              <a:solidFill>
                <a:srgbClr val="000000"/>
              </a:solidFill>
              <a:latin typeface="Calibri"/>
              <a:ea typeface="Calibri"/>
              <a:cs typeface="Calibri"/>
              <a:sym typeface="Calibri"/>
            </a:endParaRPr>
          </a:p>
        </p:txBody>
      </p:sp>
      <p:sp>
        <p:nvSpPr>
          <p:cNvPr id="1006" name="Google Shape;1006;g728aabb615_0_198"/>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07" name="Google Shape;1007;g728aabb615_0_198"/>
          <p:cNvPicPr preferRelativeResize="0"/>
          <p:nvPr/>
        </p:nvPicPr>
        <p:blipFill>
          <a:blip r:embed="rId4">
            <a:alphaModFix/>
          </a:blip>
          <a:stretch>
            <a:fillRect/>
          </a:stretch>
        </p:blipFill>
        <p:spPr>
          <a:xfrm>
            <a:off x="2472788" y="2751838"/>
            <a:ext cx="8239125" cy="32670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1" name="Shape 1011"/>
        <p:cNvGrpSpPr/>
        <p:nvPr/>
      </p:nvGrpSpPr>
      <p:grpSpPr>
        <a:xfrm>
          <a:off x="0" y="0"/>
          <a:ext cx="0" cy="0"/>
          <a:chOff x="0" y="0"/>
          <a:chExt cx="0" cy="0"/>
        </a:xfrm>
      </p:grpSpPr>
      <p:sp>
        <p:nvSpPr>
          <p:cNvPr id="1012" name="Google Shape;1012;g728aabb615_0_205"/>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13" name="Google Shape;1013;g728aabb615_0_205"/>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6</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6</a:t>
            </a:r>
            <a:endParaRPr b="0" i="0" sz="1400" u="none" cap="none" strike="noStrike">
              <a:solidFill>
                <a:srgbClr val="000000"/>
              </a:solidFill>
              <a:latin typeface="Calibri"/>
              <a:ea typeface="Calibri"/>
              <a:cs typeface="Calibri"/>
              <a:sym typeface="Calibri"/>
            </a:endParaRPr>
          </a:p>
        </p:txBody>
      </p:sp>
      <p:sp>
        <p:nvSpPr>
          <p:cNvPr id="1014" name="Google Shape;1014;g728aabb615_0_205"/>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6</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3</a:t>
            </a:r>
            <a:endParaRPr b="1" i="0" sz="3200" u="none" cap="none" strike="noStrike">
              <a:solidFill>
                <a:srgbClr val="000000"/>
              </a:solidFill>
              <a:latin typeface="Calibri"/>
              <a:ea typeface="Calibri"/>
              <a:cs typeface="Calibri"/>
              <a:sym typeface="Calibri"/>
            </a:endParaRPr>
          </a:p>
        </p:txBody>
      </p:sp>
      <p:sp>
        <p:nvSpPr>
          <p:cNvPr id="1015" name="Google Shape;1015;g728aabb615_0_205"/>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16" name="Google Shape;1016;g728aabb615_0_205"/>
          <p:cNvPicPr preferRelativeResize="0"/>
          <p:nvPr/>
        </p:nvPicPr>
        <p:blipFill>
          <a:blip r:embed="rId4">
            <a:alphaModFix/>
          </a:blip>
          <a:stretch>
            <a:fillRect/>
          </a:stretch>
        </p:blipFill>
        <p:spPr>
          <a:xfrm>
            <a:off x="2099622" y="2585575"/>
            <a:ext cx="5631228" cy="4272425"/>
          </a:xfrm>
          <a:prstGeom prst="rect">
            <a:avLst/>
          </a:prstGeom>
          <a:noFill/>
          <a:ln>
            <a:noFill/>
          </a:ln>
        </p:spPr>
      </p:pic>
      <p:pic>
        <p:nvPicPr>
          <p:cNvPr id="1017" name="Google Shape;1017;g728aabb615_0_205"/>
          <p:cNvPicPr preferRelativeResize="0"/>
          <p:nvPr/>
        </p:nvPicPr>
        <p:blipFill>
          <a:blip r:embed="rId5">
            <a:alphaModFix/>
          </a:blip>
          <a:stretch>
            <a:fillRect/>
          </a:stretch>
        </p:blipFill>
        <p:spPr>
          <a:xfrm>
            <a:off x="7883250" y="1917058"/>
            <a:ext cx="4156349" cy="238325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1" name="Shape 1021"/>
        <p:cNvGrpSpPr/>
        <p:nvPr/>
      </p:nvGrpSpPr>
      <p:grpSpPr>
        <a:xfrm>
          <a:off x="0" y="0"/>
          <a:ext cx="0" cy="0"/>
          <a:chOff x="0" y="0"/>
          <a:chExt cx="0" cy="0"/>
        </a:xfrm>
      </p:grpSpPr>
      <p:sp>
        <p:nvSpPr>
          <p:cNvPr id="1022" name="Google Shape;1022;g728aabb615_0_212"/>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23" name="Google Shape;1023;g728aabb615_0_212"/>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6</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6</a:t>
            </a:r>
            <a:endParaRPr b="0" i="0" sz="1400" u="none" cap="none" strike="noStrike">
              <a:solidFill>
                <a:srgbClr val="000000"/>
              </a:solidFill>
              <a:latin typeface="Calibri"/>
              <a:ea typeface="Calibri"/>
              <a:cs typeface="Calibri"/>
              <a:sym typeface="Calibri"/>
            </a:endParaRPr>
          </a:p>
        </p:txBody>
      </p:sp>
      <p:sp>
        <p:nvSpPr>
          <p:cNvPr id="1024" name="Google Shape;1024;g728aabb615_0_212"/>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6</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4</a:t>
            </a:r>
            <a:endParaRPr b="1" i="0" sz="3200" u="none" cap="none" strike="noStrike">
              <a:solidFill>
                <a:srgbClr val="000000"/>
              </a:solidFill>
              <a:latin typeface="Calibri"/>
              <a:ea typeface="Calibri"/>
              <a:cs typeface="Calibri"/>
              <a:sym typeface="Calibri"/>
            </a:endParaRPr>
          </a:p>
        </p:txBody>
      </p:sp>
      <p:sp>
        <p:nvSpPr>
          <p:cNvPr id="1025" name="Google Shape;1025;g728aabb615_0_212"/>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26" name="Google Shape;1026;g728aabb615_0_212"/>
          <p:cNvPicPr preferRelativeResize="0"/>
          <p:nvPr/>
        </p:nvPicPr>
        <p:blipFill>
          <a:blip r:embed="rId4">
            <a:alphaModFix/>
          </a:blip>
          <a:stretch>
            <a:fillRect/>
          </a:stretch>
        </p:blipFill>
        <p:spPr>
          <a:xfrm>
            <a:off x="2660250" y="2661763"/>
            <a:ext cx="7504009" cy="39676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18"/>
          <p:cNvSpPr txBox="1"/>
          <p:nvPr/>
        </p:nvSpPr>
        <p:spPr>
          <a:xfrm>
            <a:off x="1354674" y="1194525"/>
            <a:ext cx="10837325" cy="5539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100"/>
              <a:buFont typeface="Arial"/>
              <a:buNone/>
            </a:pPr>
            <a:r>
              <a:rPr b="0" i="0" lang="es-CO" sz="3200" u="none" cap="none" strike="noStrike">
                <a:solidFill>
                  <a:srgbClr val="000000"/>
                </a:solidFill>
                <a:latin typeface="Calibri"/>
                <a:ea typeface="Calibri"/>
                <a:cs typeface="Calibri"/>
                <a:sym typeface="Calibri"/>
              </a:rPr>
              <a:t>Build a program that uses different methods to:</a:t>
            </a:r>
            <a:endParaRPr b="0" i="0" sz="3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3200" u="none" cap="none" strike="noStrike">
                <a:solidFill>
                  <a:srgbClr val="000000"/>
                </a:solidFill>
                <a:latin typeface="Calibri"/>
                <a:ea typeface="Calibri"/>
                <a:cs typeface="Calibri"/>
                <a:sym typeface="Calibri"/>
              </a:rPr>
              <a:t>o Convert from ºC to ºF use the formula: ºF = ºC x 1.8 + 32.</a:t>
            </a:r>
            <a:endParaRPr b="0" i="0" sz="3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3200" u="none" cap="none" strike="noStrike">
                <a:solidFill>
                  <a:srgbClr val="000000"/>
                </a:solidFill>
                <a:latin typeface="Calibri"/>
                <a:ea typeface="Calibri"/>
                <a:cs typeface="Calibri"/>
                <a:sym typeface="Calibri"/>
              </a:rPr>
              <a:t>o Convert from ºF to ºC use the formula: ºC = (ºF-32) ÷ 1.8.</a:t>
            </a:r>
            <a:endParaRPr b="0" i="0" sz="3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3200" u="none" cap="none" strike="noStrike">
                <a:solidFill>
                  <a:srgbClr val="000000"/>
                </a:solidFill>
                <a:latin typeface="Calibri"/>
                <a:ea typeface="Calibri"/>
                <a:cs typeface="Calibri"/>
                <a:sym typeface="Calibri"/>
              </a:rPr>
              <a:t>o Convert from K to ºC use the formula: ºC = K - 273.15.</a:t>
            </a:r>
            <a:endParaRPr b="0" i="0" sz="3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3200" u="none" cap="none" strike="noStrike">
                <a:solidFill>
                  <a:srgbClr val="000000"/>
                </a:solidFill>
                <a:latin typeface="Calibri"/>
                <a:ea typeface="Calibri"/>
                <a:cs typeface="Calibri"/>
                <a:sym typeface="Calibri"/>
              </a:rPr>
              <a:t>o Convert from ºC to K use the formula: K = ºC + 273.15.</a:t>
            </a:r>
            <a:endParaRPr b="0" i="0" sz="3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2400" u="none" cap="none" strike="noStrike">
                <a:solidFill>
                  <a:srgbClr val="D8D8D8"/>
                </a:solidFill>
                <a:latin typeface="Calibri"/>
                <a:ea typeface="Calibri"/>
                <a:cs typeface="Calibri"/>
                <a:sym typeface="Calibri"/>
              </a:rPr>
              <a:t>Construir un programa que utilice métodos diferentes para:</a:t>
            </a:r>
            <a:endParaRPr b="0" i="0" sz="2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2400" u="none" cap="none" strike="noStrike">
                <a:solidFill>
                  <a:srgbClr val="D8D8D8"/>
                </a:solidFill>
                <a:latin typeface="Calibri"/>
                <a:ea typeface="Calibri"/>
                <a:cs typeface="Calibri"/>
                <a:sym typeface="Calibri"/>
              </a:rPr>
              <a:t>o	Convertir de ºC a ºF use la fórmula: ºF = ºC x 1.8 + 32.</a:t>
            </a:r>
            <a:endParaRPr b="0" i="0" sz="2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2400" u="none" cap="none" strike="noStrike">
                <a:solidFill>
                  <a:srgbClr val="D8D8D8"/>
                </a:solidFill>
                <a:latin typeface="Calibri"/>
                <a:ea typeface="Calibri"/>
                <a:cs typeface="Calibri"/>
                <a:sym typeface="Calibri"/>
              </a:rPr>
              <a:t>o	Convertir de ºF a ºC use la fórmula: ºC = (ºF-32) ÷ 1.8.</a:t>
            </a:r>
            <a:endParaRPr b="0" i="0" sz="2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2400" u="none" cap="none" strike="noStrike">
                <a:solidFill>
                  <a:srgbClr val="D8D8D8"/>
                </a:solidFill>
                <a:latin typeface="Calibri"/>
                <a:ea typeface="Calibri"/>
                <a:cs typeface="Calibri"/>
                <a:sym typeface="Calibri"/>
              </a:rPr>
              <a:t>o	Convertir de K a ºC use la fórmula: ºC = K – 273.15.</a:t>
            </a:r>
            <a:endParaRPr b="0" i="0" sz="2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2400" u="none" cap="none" strike="noStrike">
                <a:solidFill>
                  <a:srgbClr val="D8D8D8"/>
                </a:solidFill>
                <a:latin typeface="Calibri"/>
                <a:ea typeface="Calibri"/>
                <a:cs typeface="Calibri"/>
                <a:sym typeface="Calibri"/>
              </a:rPr>
              <a:t>o	Convertir de ºC a K use la fórmula: K = ºC + 273.15.</a:t>
            </a:r>
            <a:endParaRPr b="0" i="0" sz="2400" u="none" cap="none" strike="noStrike">
              <a:solidFill>
                <a:srgbClr val="D8D8D8"/>
              </a:solidFill>
              <a:latin typeface="Calibri"/>
              <a:ea typeface="Calibri"/>
              <a:cs typeface="Calibri"/>
              <a:sym typeface="Calibri"/>
            </a:endParaRPr>
          </a:p>
        </p:txBody>
      </p:sp>
      <p:sp>
        <p:nvSpPr>
          <p:cNvPr id="292" name="Google Shape;292;p18"/>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P1T44: Different conversions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30" name="Shape 1030"/>
        <p:cNvGrpSpPr/>
        <p:nvPr/>
      </p:nvGrpSpPr>
      <p:grpSpPr>
        <a:xfrm>
          <a:off x="0" y="0"/>
          <a:ext cx="0" cy="0"/>
          <a:chOff x="0" y="0"/>
          <a:chExt cx="0" cy="0"/>
        </a:xfrm>
      </p:grpSpPr>
      <p:sp>
        <p:nvSpPr>
          <p:cNvPr id="1031" name="Google Shape;1031;g728aabb615_0_219"/>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32" name="Google Shape;1032;g728aabb615_0_219"/>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6</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6</a:t>
            </a:r>
            <a:endParaRPr b="0" i="0" sz="1400" u="none" cap="none" strike="noStrike">
              <a:solidFill>
                <a:srgbClr val="000000"/>
              </a:solidFill>
              <a:latin typeface="Calibri"/>
              <a:ea typeface="Calibri"/>
              <a:cs typeface="Calibri"/>
              <a:sym typeface="Calibri"/>
            </a:endParaRPr>
          </a:p>
        </p:txBody>
      </p:sp>
      <p:sp>
        <p:nvSpPr>
          <p:cNvPr id="1033" name="Google Shape;1033;g728aabb615_0_219"/>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6</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5</a:t>
            </a:r>
            <a:endParaRPr b="1" i="0" sz="3200" u="none" cap="none" strike="noStrike">
              <a:solidFill>
                <a:srgbClr val="000000"/>
              </a:solidFill>
              <a:latin typeface="Calibri"/>
              <a:ea typeface="Calibri"/>
              <a:cs typeface="Calibri"/>
              <a:sym typeface="Calibri"/>
            </a:endParaRPr>
          </a:p>
        </p:txBody>
      </p:sp>
      <p:sp>
        <p:nvSpPr>
          <p:cNvPr id="1034" name="Google Shape;1034;g728aabb615_0_219"/>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35" name="Google Shape;1035;g728aabb615_0_219"/>
          <p:cNvPicPr preferRelativeResize="0"/>
          <p:nvPr/>
        </p:nvPicPr>
        <p:blipFill>
          <a:blip r:embed="rId4">
            <a:alphaModFix/>
          </a:blip>
          <a:stretch>
            <a:fillRect/>
          </a:stretch>
        </p:blipFill>
        <p:spPr>
          <a:xfrm>
            <a:off x="2525225" y="2682538"/>
            <a:ext cx="7774060" cy="396763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39" name="Shape 1039"/>
        <p:cNvGrpSpPr/>
        <p:nvPr/>
      </p:nvGrpSpPr>
      <p:grpSpPr>
        <a:xfrm>
          <a:off x="0" y="0"/>
          <a:ext cx="0" cy="0"/>
          <a:chOff x="0" y="0"/>
          <a:chExt cx="0" cy="0"/>
        </a:xfrm>
      </p:grpSpPr>
      <p:sp>
        <p:nvSpPr>
          <p:cNvPr id="1040" name="Google Shape;1040;g728aabb615_0_232"/>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41" name="Google Shape;1041;g728aabb615_0_232"/>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7</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7</a:t>
            </a:r>
            <a:endParaRPr b="0" i="0" sz="1400" u="none" cap="none" strike="noStrike">
              <a:solidFill>
                <a:srgbClr val="000000"/>
              </a:solidFill>
              <a:latin typeface="Calibri"/>
              <a:ea typeface="Calibri"/>
              <a:cs typeface="Calibri"/>
              <a:sym typeface="Calibri"/>
            </a:endParaRPr>
          </a:p>
        </p:txBody>
      </p:sp>
      <p:pic>
        <p:nvPicPr>
          <p:cNvPr id="1042" name="Google Shape;1042;g728aabb615_0_232"/>
          <p:cNvPicPr preferRelativeResize="0"/>
          <p:nvPr/>
        </p:nvPicPr>
        <p:blipFill>
          <a:blip r:embed="rId4">
            <a:alphaModFix/>
          </a:blip>
          <a:stretch>
            <a:fillRect/>
          </a:stretch>
        </p:blipFill>
        <p:spPr>
          <a:xfrm>
            <a:off x="1475500" y="2152583"/>
            <a:ext cx="10420350" cy="34575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6" name="Shape 1046"/>
        <p:cNvGrpSpPr/>
        <p:nvPr/>
      </p:nvGrpSpPr>
      <p:grpSpPr>
        <a:xfrm>
          <a:off x="0" y="0"/>
          <a:ext cx="0" cy="0"/>
          <a:chOff x="0" y="0"/>
          <a:chExt cx="0" cy="0"/>
        </a:xfrm>
      </p:grpSpPr>
      <p:sp>
        <p:nvSpPr>
          <p:cNvPr id="1047" name="Google Shape;1047;g728aabb615_0_239"/>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48" name="Google Shape;1048;g728aabb615_0_239"/>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7</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7</a:t>
            </a:r>
            <a:endParaRPr b="0" i="0" sz="1400" u="none" cap="none" strike="noStrike">
              <a:solidFill>
                <a:srgbClr val="000000"/>
              </a:solidFill>
              <a:latin typeface="Calibri"/>
              <a:ea typeface="Calibri"/>
              <a:cs typeface="Calibri"/>
              <a:sym typeface="Calibri"/>
            </a:endParaRPr>
          </a:p>
        </p:txBody>
      </p:sp>
      <p:pic>
        <p:nvPicPr>
          <p:cNvPr id="1049" name="Google Shape;1049;g728aabb615_0_239"/>
          <p:cNvPicPr preferRelativeResize="0"/>
          <p:nvPr/>
        </p:nvPicPr>
        <p:blipFill>
          <a:blip r:embed="rId4">
            <a:alphaModFix/>
          </a:blip>
          <a:stretch>
            <a:fillRect/>
          </a:stretch>
        </p:blipFill>
        <p:spPr>
          <a:xfrm>
            <a:off x="1415975" y="1930908"/>
            <a:ext cx="10477500" cy="2628900"/>
          </a:xfrm>
          <a:prstGeom prst="rect">
            <a:avLst/>
          </a:prstGeom>
          <a:noFill/>
          <a:ln>
            <a:noFill/>
          </a:ln>
        </p:spPr>
      </p:pic>
      <p:pic>
        <p:nvPicPr>
          <p:cNvPr id="1050" name="Google Shape;1050;g728aabb615_0_239"/>
          <p:cNvPicPr preferRelativeResize="0"/>
          <p:nvPr/>
        </p:nvPicPr>
        <p:blipFill>
          <a:blip r:embed="rId5">
            <a:alphaModFix/>
          </a:blip>
          <a:stretch>
            <a:fillRect/>
          </a:stretch>
        </p:blipFill>
        <p:spPr>
          <a:xfrm>
            <a:off x="1855650" y="4642933"/>
            <a:ext cx="9598139" cy="199339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54" name="Shape 1054"/>
        <p:cNvGrpSpPr/>
        <p:nvPr/>
      </p:nvGrpSpPr>
      <p:grpSpPr>
        <a:xfrm>
          <a:off x="0" y="0"/>
          <a:ext cx="0" cy="0"/>
          <a:chOff x="0" y="0"/>
          <a:chExt cx="0" cy="0"/>
        </a:xfrm>
      </p:grpSpPr>
      <p:sp>
        <p:nvSpPr>
          <p:cNvPr id="1055" name="Google Shape;1055;g728aabb615_0_248"/>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56" name="Google Shape;1056;g728aabb615_0_248"/>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7</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7</a:t>
            </a:r>
            <a:endParaRPr b="0" i="0" sz="1400" u="none" cap="none" strike="noStrike">
              <a:solidFill>
                <a:srgbClr val="000000"/>
              </a:solidFill>
              <a:latin typeface="Calibri"/>
              <a:ea typeface="Calibri"/>
              <a:cs typeface="Calibri"/>
              <a:sym typeface="Calibri"/>
            </a:endParaRPr>
          </a:p>
        </p:txBody>
      </p:sp>
      <p:pic>
        <p:nvPicPr>
          <p:cNvPr id="1057" name="Google Shape;1057;g728aabb615_0_248"/>
          <p:cNvPicPr preferRelativeResize="0"/>
          <p:nvPr/>
        </p:nvPicPr>
        <p:blipFill>
          <a:blip r:embed="rId4">
            <a:alphaModFix/>
          </a:blip>
          <a:stretch>
            <a:fillRect/>
          </a:stretch>
        </p:blipFill>
        <p:spPr>
          <a:xfrm>
            <a:off x="1433950" y="2776008"/>
            <a:ext cx="10420350" cy="16002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61" name="Shape 1061"/>
        <p:cNvGrpSpPr/>
        <p:nvPr/>
      </p:nvGrpSpPr>
      <p:grpSpPr>
        <a:xfrm>
          <a:off x="0" y="0"/>
          <a:ext cx="0" cy="0"/>
          <a:chOff x="0" y="0"/>
          <a:chExt cx="0" cy="0"/>
        </a:xfrm>
      </p:grpSpPr>
      <p:sp>
        <p:nvSpPr>
          <p:cNvPr id="1062" name="Google Shape;1062;g728aabb615_0_256"/>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63" name="Google Shape;1063;g728aabb615_0_256"/>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8</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8</a:t>
            </a:r>
            <a:endParaRPr b="0" i="0" sz="1400" u="none" cap="none" strike="noStrike">
              <a:solidFill>
                <a:srgbClr val="000000"/>
              </a:solidFill>
              <a:latin typeface="Calibri"/>
              <a:ea typeface="Calibri"/>
              <a:cs typeface="Calibri"/>
              <a:sym typeface="Calibri"/>
            </a:endParaRPr>
          </a:p>
        </p:txBody>
      </p:sp>
      <p:pic>
        <p:nvPicPr>
          <p:cNvPr id="1064" name="Google Shape;1064;g728aabb615_0_256"/>
          <p:cNvPicPr preferRelativeResize="0"/>
          <p:nvPr/>
        </p:nvPicPr>
        <p:blipFill>
          <a:blip r:embed="rId4">
            <a:alphaModFix/>
          </a:blip>
          <a:stretch>
            <a:fillRect/>
          </a:stretch>
        </p:blipFill>
        <p:spPr>
          <a:xfrm>
            <a:off x="1831188" y="1764658"/>
            <a:ext cx="9162132" cy="478854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68" name="Shape 1068"/>
        <p:cNvGrpSpPr/>
        <p:nvPr/>
      </p:nvGrpSpPr>
      <p:grpSpPr>
        <a:xfrm>
          <a:off x="0" y="0"/>
          <a:ext cx="0" cy="0"/>
          <a:chOff x="0" y="0"/>
          <a:chExt cx="0" cy="0"/>
        </a:xfrm>
      </p:grpSpPr>
      <p:sp>
        <p:nvSpPr>
          <p:cNvPr id="1069" name="Google Shape;1069;g728aabb615_0_263"/>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70" name="Google Shape;1070;g728aabb615_0_263"/>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8</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8</a:t>
            </a:r>
            <a:endParaRPr b="0" i="0" sz="1400" u="none" cap="none" strike="noStrike">
              <a:solidFill>
                <a:srgbClr val="000000"/>
              </a:solidFill>
              <a:latin typeface="Calibri"/>
              <a:ea typeface="Calibri"/>
              <a:cs typeface="Calibri"/>
              <a:sym typeface="Calibri"/>
            </a:endParaRPr>
          </a:p>
        </p:txBody>
      </p:sp>
      <p:sp>
        <p:nvSpPr>
          <p:cNvPr id="1071" name="Google Shape;1071;g728aabb615_0_263"/>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8</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1</a:t>
            </a:r>
            <a:endParaRPr b="1" i="0" sz="3200" u="none" cap="none" strike="noStrike">
              <a:solidFill>
                <a:srgbClr val="000000"/>
              </a:solidFill>
              <a:latin typeface="Calibri"/>
              <a:ea typeface="Calibri"/>
              <a:cs typeface="Calibri"/>
              <a:sym typeface="Calibri"/>
            </a:endParaRPr>
          </a:p>
        </p:txBody>
      </p:sp>
      <p:sp>
        <p:nvSpPr>
          <p:cNvPr id="1072" name="Google Shape;1072;g728aabb615_0_263"/>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73" name="Google Shape;1073;g728aabb615_0_263"/>
          <p:cNvPicPr preferRelativeResize="0"/>
          <p:nvPr/>
        </p:nvPicPr>
        <p:blipFill>
          <a:blip r:embed="rId4">
            <a:alphaModFix/>
          </a:blip>
          <a:stretch>
            <a:fillRect/>
          </a:stretch>
        </p:blipFill>
        <p:spPr>
          <a:xfrm>
            <a:off x="2540338" y="2661763"/>
            <a:ext cx="8353425" cy="38671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7" name="Shape 1077"/>
        <p:cNvGrpSpPr/>
        <p:nvPr/>
      </p:nvGrpSpPr>
      <p:grpSpPr>
        <a:xfrm>
          <a:off x="0" y="0"/>
          <a:ext cx="0" cy="0"/>
          <a:chOff x="0" y="0"/>
          <a:chExt cx="0" cy="0"/>
        </a:xfrm>
      </p:grpSpPr>
      <p:sp>
        <p:nvSpPr>
          <p:cNvPr id="1078" name="Google Shape;1078;g728aabb615_0_271"/>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79" name="Google Shape;1079;g728aabb615_0_271"/>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8</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8</a:t>
            </a:r>
            <a:endParaRPr b="0" i="0" sz="1400" u="none" cap="none" strike="noStrike">
              <a:solidFill>
                <a:srgbClr val="000000"/>
              </a:solidFill>
              <a:latin typeface="Calibri"/>
              <a:ea typeface="Calibri"/>
              <a:cs typeface="Calibri"/>
              <a:sym typeface="Calibri"/>
            </a:endParaRPr>
          </a:p>
        </p:txBody>
      </p:sp>
      <p:sp>
        <p:nvSpPr>
          <p:cNvPr id="1080" name="Google Shape;1080;g728aabb615_0_271"/>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8</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2</a:t>
            </a:r>
            <a:endParaRPr b="1" i="0" sz="3200" u="none" cap="none" strike="noStrike">
              <a:solidFill>
                <a:srgbClr val="000000"/>
              </a:solidFill>
              <a:latin typeface="Calibri"/>
              <a:ea typeface="Calibri"/>
              <a:cs typeface="Calibri"/>
              <a:sym typeface="Calibri"/>
            </a:endParaRPr>
          </a:p>
        </p:txBody>
      </p:sp>
      <p:sp>
        <p:nvSpPr>
          <p:cNvPr id="1081" name="Google Shape;1081;g728aabb615_0_271"/>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82" name="Google Shape;1082;g728aabb615_0_271"/>
          <p:cNvPicPr preferRelativeResize="0"/>
          <p:nvPr/>
        </p:nvPicPr>
        <p:blipFill>
          <a:blip r:embed="rId4">
            <a:alphaModFix/>
          </a:blip>
          <a:stretch>
            <a:fillRect/>
          </a:stretch>
        </p:blipFill>
        <p:spPr>
          <a:xfrm>
            <a:off x="2479975" y="2738638"/>
            <a:ext cx="8391525" cy="36766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6" name="Shape 1086"/>
        <p:cNvGrpSpPr/>
        <p:nvPr/>
      </p:nvGrpSpPr>
      <p:grpSpPr>
        <a:xfrm>
          <a:off x="0" y="0"/>
          <a:ext cx="0" cy="0"/>
          <a:chOff x="0" y="0"/>
          <a:chExt cx="0" cy="0"/>
        </a:xfrm>
      </p:grpSpPr>
      <p:sp>
        <p:nvSpPr>
          <p:cNvPr id="1087" name="Google Shape;1087;g728aabb615_0_278"/>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88" name="Google Shape;1088;g728aabb615_0_278"/>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8</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8</a:t>
            </a:r>
            <a:endParaRPr b="0" i="0" sz="1400" u="none" cap="none" strike="noStrike">
              <a:solidFill>
                <a:srgbClr val="000000"/>
              </a:solidFill>
              <a:latin typeface="Calibri"/>
              <a:ea typeface="Calibri"/>
              <a:cs typeface="Calibri"/>
              <a:sym typeface="Calibri"/>
            </a:endParaRPr>
          </a:p>
        </p:txBody>
      </p:sp>
      <p:sp>
        <p:nvSpPr>
          <p:cNvPr id="1089" name="Google Shape;1089;g728aabb615_0_278"/>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8</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3</a:t>
            </a:r>
            <a:endParaRPr b="1" i="0" sz="3200" u="none" cap="none" strike="noStrike">
              <a:solidFill>
                <a:srgbClr val="000000"/>
              </a:solidFill>
              <a:latin typeface="Calibri"/>
              <a:ea typeface="Calibri"/>
              <a:cs typeface="Calibri"/>
              <a:sym typeface="Calibri"/>
            </a:endParaRPr>
          </a:p>
        </p:txBody>
      </p:sp>
      <p:sp>
        <p:nvSpPr>
          <p:cNvPr id="1090" name="Google Shape;1090;g728aabb615_0_278"/>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91" name="Google Shape;1091;g728aabb615_0_278"/>
          <p:cNvPicPr preferRelativeResize="0"/>
          <p:nvPr/>
        </p:nvPicPr>
        <p:blipFill>
          <a:blip r:embed="rId4">
            <a:alphaModFix/>
          </a:blip>
          <a:stretch>
            <a:fillRect/>
          </a:stretch>
        </p:blipFill>
        <p:spPr>
          <a:xfrm>
            <a:off x="2583875" y="2654838"/>
            <a:ext cx="7926194" cy="3967637"/>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5" name="Shape 1095"/>
        <p:cNvGrpSpPr/>
        <p:nvPr/>
      </p:nvGrpSpPr>
      <p:grpSpPr>
        <a:xfrm>
          <a:off x="0" y="0"/>
          <a:ext cx="0" cy="0"/>
          <a:chOff x="0" y="0"/>
          <a:chExt cx="0" cy="0"/>
        </a:xfrm>
      </p:grpSpPr>
      <p:sp>
        <p:nvSpPr>
          <p:cNvPr id="1096" name="Google Shape;1096;g728aabb615_0_285"/>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097" name="Google Shape;1097;g728aabb615_0_285"/>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8</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8</a:t>
            </a:r>
            <a:endParaRPr b="0" i="0" sz="1400" u="none" cap="none" strike="noStrike">
              <a:solidFill>
                <a:srgbClr val="000000"/>
              </a:solidFill>
              <a:latin typeface="Calibri"/>
              <a:ea typeface="Calibri"/>
              <a:cs typeface="Calibri"/>
              <a:sym typeface="Calibri"/>
            </a:endParaRPr>
          </a:p>
        </p:txBody>
      </p:sp>
      <p:sp>
        <p:nvSpPr>
          <p:cNvPr id="1098" name="Google Shape;1098;g728aabb615_0_285"/>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8</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4</a:t>
            </a:r>
            <a:endParaRPr b="1" i="0" sz="3200" u="none" cap="none" strike="noStrike">
              <a:solidFill>
                <a:srgbClr val="000000"/>
              </a:solidFill>
              <a:latin typeface="Calibri"/>
              <a:ea typeface="Calibri"/>
              <a:cs typeface="Calibri"/>
              <a:sym typeface="Calibri"/>
            </a:endParaRPr>
          </a:p>
        </p:txBody>
      </p:sp>
      <p:sp>
        <p:nvSpPr>
          <p:cNvPr id="1099" name="Google Shape;1099;g728aabb615_0_285"/>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100" name="Google Shape;1100;g728aabb615_0_285"/>
          <p:cNvPicPr preferRelativeResize="0"/>
          <p:nvPr/>
        </p:nvPicPr>
        <p:blipFill>
          <a:blip r:embed="rId4">
            <a:alphaModFix/>
          </a:blip>
          <a:stretch>
            <a:fillRect/>
          </a:stretch>
        </p:blipFill>
        <p:spPr>
          <a:xfrm>
            <a:off x="2479975" y="2737963"/>
            <a:ext cx="8296275" cy="35909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4" name="Shape 1104"/>
        <p:cNvGrpSpPr/>
        <p:nvPr/>
      </p:nvGrpSpPr>
      <p:grpSpPr>
        <a:xfrm>
          <a:off x="0" y="0"/>
          <a:ext cx="0" cy="0"/>
          <a:chOff x="0" y="0"/>
          <a:chExt cx="0" cy="0"/>
        </a:xfrm>
      </p:grpSpPr>
      <p:sp>
        <p:nvSpPr>
          <p:cNvPr id="1105" name="Google Shape;1105;g728aabb615_0_292"/>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106" name="Google Shape;1106;g728aabb615_0_292"/>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8</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8</a:t>
            </a:r>
            <a:endParaRPr b="0" i="0" sz="1400" u="none" cap="none" strike="noStrike">
              <a:solidFill>
                <a:srgbClr val="000000"/>
              </a:solidFill>
              <a:latin typeface="Calibri"/>
              <a:ea typeface="Calibri"/>
              <a:cs typeface="Calibri"/>
              <a:sym typeface="Calibri"/>
            </a:endParaRPr>
          </a:p>
        </p:txBody>
      </p:sp>
      <p:sp>
        <p:nvSpPr>
          <p:cNvPr id="1107" name="Google Shape;1107;g728aabb615_0_292"/>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8</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5</a:t>
            </a:r>
            <a:endParaRPr b="1" i="0" sz="3200" u="none" cap="none" strike="noStrike">
              <a:solidFill>
                <a:srgbClr val="000000"/>
              </a:solidFill>
              <a:latin typeface="Calibri"/>
              <a:ea typeface="Calibri"/>
              <a:cs typeface="Calibri"/>
              <a:sym typeface="Calibri"/>
            </a:endParaRPr>
          </a:p>
        </p:txBody>
      </p:sp>
      <p:sp>
        <p:nvSpPr>
          <p:cNvPr id="1108" name="Google Shape;1108;g728aabb615_0_292"/>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109" name="Google Shape;1109;g728aabb615_0_292"/>
          <p:cNvPicPr preferRelativeResize="0"/>
          <p:nvPr/>
        </p:nvPicPr>
        <p:blipFill>
          <a:blip r:embed="rId4">
            <a:alphaModFix/>
          </a:blip>
          <a:stretch>
            <a:fillRect/>
          </a:stretch>
        </p:blipFill>
        <p:spPr>
          <a:xfrm>
            <a:off x="2760513" y="2669388"/>
            <a:ext cx="7303484" cy="39676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19"/>
          <p:cNvSpPr txBox="1"/>
          <p:nvPr/>
        </p:nvSpPr>
        <p:spPr>
          <a:xfrm>
            <a:off x="1354674" y="1194525"/>
            <a:ext cx="10837325" cy="5539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100"/>
              <a:buFont typeface="Arial"/>
              <a:buNone/>
            </a:pPr>
            <a:r>
              <a:rPr b="0" i="0" lang="es-CO" sz="4400" u="none" cap="none" strike="noStrike">
                <a:solidFill>
                  <a:srgbClr val="000000"/>
                </a:solidFill>
                <a:latin typeface="Calibri"/>
                <a:ea typeface="Calibri"/>
                <a:cs typeface="Calibri"/>
                <a:sym typeface="Calibri"/>
              </a:rPr>
              <a:t>Build a JAVA program that calculates the average height of a group of 5 children.</a:t>
            </a:r>
            <a:endParaRPr b="0" i="0" sz="4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2400" u="none" cap="none" strike="noStrike">
                <a:solidFill>
                  <a:srgbClr val="D8D8D8"/>
                </a:solidFill>
                <a:latin typeface="Calibri"/>
                <a:ea typeface="Calibri"/>
                <a:cs typeface="Calibri"/>
                <a:sym typeface="Calibri"/>
              </a:rPr>
              <a:t>Construir un programa en JAVA que, calcule la altura promedio de un grupo de 5 niños.</a:t>
            </a:r>
            <a:endParaRPr b="0" i="0" sz="2400" u="none" cap="none" strike="noStrike">
              <a:solidFill>
                <a:srgbClr val="D8D8D8"/>
              </a:solidFill>
              <a:latin typeface="Calibri"/>
              <a:ea typeface="Calibri"/>
              <a:cs typeface="Calibri"/>
              <a:sym typeface="Calibri"/>
            </a:endParaRPr>
          </a:p>
        </p:txBody>
      </p:sp>
      <p:sp>
        <p:nvSpPr>
          <p:cNvPr id="298" name="Google Shape;298;p19"/>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P1T45: Average height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13" name="Shape 1113"/>
        <p:cNvGrpSpPr/>
        <p:nvPr/>
      </p:nvGrpSpPr>
      <p:grpSpPr>
        <a:xfrm>
          <a:off x="0" y="0"/>
          <a:ext cx="0" cy="0"/>
          <a:chOff x="0" y="0"/>
          <a:chExt cx="0" cy="0"/>
        </a:xfrm>
      </p:grpSpPr>
      <p:sp>
        <p:nvSpPr>
          <p:cNvPr id="1114" name="Google Shape;1114;g728aabb615_0_299"/>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115" name="Google Shape;1115;g728aabb615_0_299"/>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8</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8</a:t>
            </a:r>
            <a:endParaRPr b="0" i="0" sz="1400" u="none" cap="none" strike="noStrike">
              <a:solidFill>
                <a:srgbClr val="000000"/>
              </a:solidFill>
              <a:latin typeface="Calibri"/>
              <a:ea typeface="Calibri"/>
              <a:cs typeface="Calibri"/>
              <a:sym typeface="Calibri"/>
            </a:endParaRPr>
          </a:p>
        </p:txBody>
      </p:sp>
      <p:sp>
        <p:nvSpPr>
          <p:cNvPr id="1116" name="Google Shape;1116;g728aabb615_0_299"/>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8</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6</a:t>
            </a:r>
            <a:endParaRPr b="1" i="0" sz="3200" u="none" cap="none" strike="noStrike">
              <a:solidFill>
                <a:srgbClr val="000000"/>
              </a:solidFill>
              <a:latin typeface="Calibri"/>
              <a:ea typeface="Calibri"/>
              <a:cs typeface="Calibri"/>
              <a:sym typeface="Calibri"/>
            </a:endParaRPr>
          </a:p>
        </p:txBody>
      </p:sp>
      <p:sp>
        <p:nvSpPr>
          <p:cNvPr id="1117" name="Google Shape;1117;g728aabb615_0_299"/>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118" name="Google Shape;1118;g728aabb615_0_299"/>
          <p:cNvPicPr preferRelativeResize="0"/>
          <p:nvPr/>
        </p:nvPicPr>
        <p:blipFill>
          <a:blip r:embed="rId4">
            <a:alphaModFix/>
          </a:blip>
          <a:stretch>
            <a:fillRect/>
          </a:stretch>
        </p:blipFill>
        <p:spPr>
          <a:xfrm>
            <a:off x="2590800" y="2647913"/>
            <a:ext cx="8083597" cy="396763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22" name="Shape 1122"/>
        <p:cNvGrpSpPr/>
        <p:nvPr/>
      </p:nvGrpSpPr>
      <p:grpSpPr>
        <a:xfrm>
          <a:off x="0" y="0"/>
          <a:ext cx="0" cy="0"/>
          <a:chOff x="0" y="0"/>
          <a:chExt cx="0" cy="0"/>
        </a:xfrm>
      </p:grpSpPr>
      <p:sp>
        <p:nvSpPr>
          <p:cNvPr id="1123" name="Google Shape;1123;g728aabb615_0_312"/>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124" name="Google Shape;1124;g728aabb615_0_312"/>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9</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9</a:t>
            </a:r>
            <a:endParaRPr b="0" i="0" sz="1400" u="none" cap="none" strike="noStrike">
              <a:solidFill>
                <a:srgbClr val="000000"/>
              </a:solidFill>
              <a:latin typeface="Calibri"/>
              <a:ea typeface="Calibri"/>
              <a:cs typeface="Calibri"/>
              <a:sym typeface="Calibri"/>
            </a:endParaRPr>
          </a:p>
        </p:txBody>
      </p:sp>
      <p:pic>
        <p:nvPicPr>
          <p:cNvPr id="1125" name="Google Shape;1125;g728aabb615_0_312"/>
          <p:cNvPicPr preferRelativeResize="0"/>
          <p:nvPr/>
        </p:nvPicPr>
        <p:blipFill>
          <a:blip r:embed="rId4">
            <a:alphaModFix/>
          </a:blip>
          <a:stretch>
            <a:fillRect/>
          </a:stretch>
        </p:blipFill>
        <p:spPr>
          <a:xfrm>
            <a:off x="1409900" y="2159458"/>
            <a:ext cx="10420350" cy="38195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29" name="Shape 1129"/>
        <p:cNvGrpSpPr/>
        <p:nvPr/>
      </p:nvGrpSpPr>
      <p:grpSpPr>
        <a:xfrm>
          <a:off x="0" y="0"/>
          <a:ext cx="0" cy="0"/>
          <a:chOff x="0" y="0"/>
          <a:chExt cx="0" cy="0"/>
        </a:xfrm>
      </p:grpSpPr>
      <p:sp>
        <p:nvSpPr>
          <p:cNvPr id="1130" name="Google Shape;1130;g728aabb615_0_319"/>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131" name="Google Shape;1131;g728aabb615_0_319"/>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10</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10</a:t>
            </a:r>
            <a:endParaRPr b="0" i="0" sz="1400" u="none" cap="none" strike="noStrike">
              <a:solidFill>
                <a:srgbClr val="000000"/>
              </a:solidFill>
              <a:latin typeface="Calibri"/>
              <a:ea typeface="Calibri"/>
              <a:cs typeface="Calibri"/>
              <a:sym typeface="Calibri"/>
            </a:endParaRPr>
          </a:p>
        </p:txBody>
      </p:sp>
      <p:pic>
        <p:nvPicPr>
          <p:cNvPr id="1132" name="Google Shape;1132;g728aabb615_0_319"/>
          <p:cNvPicPr preferRelativeResize="0"/>
          <p:nvPr/>
        </p:nvPicPr>
        <p:blipFill>
          <a:blip r:embed="rId4">
            <a:alphaModFix/>
          </a:blip>
          <a:stretch>
            <a:fillRect/>
          </a:stretch>
        </p:blipFill>
        <p:spPr>
          <a:xfrm>
            <a:off x="1385450" y="1875508"/>
            <a:ext cx="10449453" cy="478854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36" name="Shape 1136"/>
        <p:cNvGrpSpPr/>
        <p:nvPr/>
      </p:nvGrpSpPr>
      <p:grpSpPr>
        <a:xfrm>
          <a:off x="0" y="0"/>
          <a:ext cx="0" cy="0"/>
          <a:chOff x="0" y="0"/>
          <a:chExt cx="0" cy="0"/>
        </a:xfrm>
      </p:grpSpPr>
      <p:sp>
        <p:nvSpPr>
          <p:cNvPr id="1137" name="Google Shape;1137;g728aabb615_0_326"/>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138" name="Google Shape;1138;g728aabb615_0_326"/>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11</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11</a:t>
            </a:r>
            <a:endParaRPr b="0" i="0" sz="1400" u="none" cap="none" strike="noStrike">
              <a:solidFill>
                <a:srgbClr val="000000"/>
              </a:solidFill>
              <a:latin typeface="Calibri"/>
              <a:ea typeface="Calibri"/>
              <a:cs typeface="Calibri"/>
              <a:sym typeface="Calibri"/>
            </a:endParaRPr>
          </a:p>
        </p:txBody>
      </p:sp>
      <p:pic>
        <p:nvPicPr>
          <p:cNvPr id="1139" name="Google Shape;1139;g728aabb615_0_326">
            <a:hlinkClick r:id="rId4"/>
          </p:cNvPr>
          <p:cNvPicPr preferRelativeResize="0"/>
          <p:nvPr/>
        </p:nvPicPr>
        <p:blipFill>
          <a:blip r:embed="rId5">
            <a:alphaModFix/>
          </a:blip>
          <a:stretch>
            <a:fillRect/>
          </a:stretch>
        </p:blipFill>
        <p:spPr>
          <a:xfrm>
            <a:off x="2372375" y="1833933"/>
            <a:ext cx="8232154" cy="478854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43" name="Shape 1143"/>
        <p:cNvGrpSpPr/>
        <p:nvPr/>
      </p:nvGrpSpPr>
      <p:grpSpPr>
        <a:xfrm>
          <a:off x="0" y="0"/>
          <a:ext cx="0" cy="0"/>
          <a:chOff x="0" y="0"/>
          <a:chExt cx="0" cy="0"/>
        </a:xfrm>
      </p:grpSpPr>
      <p:sp>
        <p:nvSpPr>
          <p:cNvPr id="1144" name="Google Shape;1144;g728aabb615_0_333"/>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145" name="Google Shape;1145;g728aabb615_0_333"/>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12</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12</a:t>
            </a:r>
            <a:endParaRPr b="0" i="0" sz="1400" u="none" cap="none" strike="noStrike">
              <a:solidFill>
                <a:srgbClr val="000000"/>
              </a:solidFill>
              <a:latin typeface="Calibri"/>
              <a:ea typeface="Calibri"/>
              <a:cs typeface="Calibri"/>
              <a:sym typeface="Calibri"/>
            </a:endParaRPr>
          </a:p>
        </p:txBody>
      </p:sp>
      <p:pic>
        <p:nvPicPr>
          <p:cNvPr id="1146" name="Google Shape;1146;g728aabb615_0_333"/>
          <p:cNvPicPr preferRelativeResize="0"/>
          <p:nvPr/>
        </p:nvPicPr>
        <p:blipFill>
          <a:blip r:embed="rId4">
            <a:alphaModFix/>
          </a:blip>
          <a:stretch>
            <a:fillRect/>
          </a:stretch>
        </p:blipFill>
        <p:spPr>
          <a:xfrm>
            <a:off x="2695538" y="1903208"/>
            <a:ext cx="7433421" cy="478854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0" name="Shape 1150"/>
        <p:cNvGrpSpPr/>
        <p:nvPr/>
      </p:nvGrpSpPr>
      <p:grpSpPr>
        <a:xfrm>
          <a:off x="0" y="0"/>
          <a:ext cx="0" cy="0"/>
          <a:chOff x="0" y="0"/>
          <a:chExt cx="0" cy="0"/>
        </a:xfrm>
      </p:grpSpPr>
      <p:sp>
        <p:nvSpPr>
          <p:cNvPr id="1151" name="Google Shape;1151;g728aabb615_0_340"/>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152" name="Google Shape;1152;g728aabb615_0_340"/>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12</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12</a:t>
            </a:r>
            <a:endParaRPr b="0" i="0" sz="1400" u="none" cap="none" strike="noStrike">
              <a:solidFill>
                <a:srgbClr val="000000"/>
              </a:solidFill>
              <a:latin typeface="Calibri"/>
              <a:ea typeface="Calibri"/>
              <a:cs typeface="Calibri"/>
              <a:sym typeface="Calibri"/>
            </a:endParaRPr>
          </a:p>
        </p:txBody>
      </p:sp>
      <p:sp>
        <p:nvSpPr>
          <p:cNvPr id="1153" name="Google Shape;1153;g728aabb615_0_340"/>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12</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1</a:t>
            </a:r>
            <a:endParaRPr b="1" i="0" sz="3200" u="none" cap="none" strike="noStrike">
              <a:solidFill>
                <a:srgbClr val="000000"/>
              </a:solidFill>
              <a:latin typeface="Calibri"/>
              <a:ea typeface="Calibri"/>
              <a:cs typeface="Calibri"/>
              <a:sym typeface="Calibri"/>
            </a:endParaRPr>
          </a:p>
        </p:txBody>
      </p:sp>
      <p:sp>
        <p:nvSpPr>
          <p:cNvPr id="1154" name="Google Shape;1154;g728aabb615_0_340"/>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155" name="Google Shape;1155;g728aabb615_0_340"/>
          <p:cNvPicPr preferRelativeResize="0"/>
          <p:nvPr/>
        </p:nvPicPr>
        <p:blipFill>
          <a:blip r:embed="rId4">
            <a:alphaModFix/>
          </a:blip>
          <a:stretch>
            <a:fillRect/>
          </a:stretch>
        </p:blipFill>
        <p:spPr>
          <a:xfrm>
            <a:off x="2720063" y="2634063"/>
            <a:ext cx="7536777" cy="396763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9" name="Shape 1159"/>
        <p:cNvGrpSpPr/>
        <p:nvPr/>
      </p:nvGrpSpPr>
      <p:grpSpPr>
        <a:xfrm>
          <a:off x="0" y="0"/>
          <a:ext cx="0" cy="0"/>
          <a:chOff x="0" y="0"/>
          <a:chExt cx="0" cy="0"/>
        </a:xfrm>
      </p:grpSpPr>
      <p:sp>
        <p:nvSpPr>
          <p:cNvPr id="1160" name="Google Shape;1160;g728aabb615_0_348"/>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161" name="Google Shape;1161;g728aabb615_0_348"/>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12</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12</a:t>
            </a:r>
            <a:endParaRPr b="0" i="0" sz="1400" u="none" cap="none" strike="noStrike">
              <a:solidFill>
                <a:srgbClr val="000000"/>
              </a:solidFill>
              <a:latin typeface="Calibri"/>
              <a:ea typeface="Calibri"/>
              <a:cs typeface="Calibri"/>
              <a:sym typeface="Calibri"/>
            </a:endParaRPr>
          </a:p>
        </p:txBody>
      </p:sp>
      <p:sp>
        <p:nvSpPr>
          <p:cNvPr id="1162" name="Google Shape;1162;g728aabb615_0_348"/>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12</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2</a:t>
            </a:r>
            <a:endParaRPr b="1" i="0" sz="3200" u="none" cap="none" strike="noStrike">
              <a:solidFill>
                <a:srgbClr val="000000"/>
              </a:solidFill>
              <a:latin typeface="Calibri"/>
              <a:ea typeface="Calibri"/>
              <a:cs typeface="Calibri"/>
              <a:sym typeface="Calibri"/>
            </a:endParaRPr>
          </a:p>
        </p:txBody>
      </p:sp>
      <p:sp>
        <p:nvSpPr>
          <p:cNvPr id="1163" name="Google Shape;1163;g728aabb615_0_348"/>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164" name="Google Shape;1164;g728aabb615_0_348"/>
          <p:cNvPicPr preferRelativeResize="0"/>
          <p:nvPr/>
        </p:nvPicPr>
        <p:blipFill>
          <a:blip r:embed="rId4">
            <a:alphaModFix/>
          </a:blip>
          <a:stretch>
            <a:fillRect/>
          </a:stretch>
        </p:blipFill>
        <p:spPr>
          <a:xfrm>
            <a:off x="2430800" y="2745588"/>
            <a:ext cx="8267700" cy="33528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8" name="Shape 1168"/>
        <p:cNvGrpSpPr/>
        <p:nvPr/>
      </p:nvGrpSpPr>
      <p:grpSpPr>
        <a:xfrm>
          <a:off x="0" y="0"/>
          <a:ext cx="0" cy="0"/>
          <a:chOff x="0" y="0"/>
          <a:chExt cx="0" cy="0"/>
        </a:xfrm>
      </p:grpSpPr>
      <p:sp>
        <p:nvSpPr>
          <p:cNvPr id="1169" name="Google Shape;1169;g728aabb615_0_355"/>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1170" name="Google Shape;1170;g728aabb615_0_355"/>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12</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12</a:t>
            </a:r>
            <a:endParaRPr b="0" i="0" sz="1400" u="none" cap="none" strike="noStrike">
              <a:solidFill>
                <a:srgbClr val="000000"/>
              </a:solidFill>
              <a:latin typeface="Calibri"/>
              <a:ea typeface="Calibri"/>
              <a:cs typeface="Calibri"/>
              <a:sym typeface="Calibri"/>
            </a:endParaRPr>
          </a:p>
        </p:txBody>
      </p:sp>
      <p:sp>
        <p:nvSpPr>
          <p:cNvPr id="1171" name="Google Shape;1171;g728aabb615_0_355"/>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12</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3</a:t>
            </a:r>
            <a:endParaRPr b="1" i="0" sz="3200" u="none" cap="none" strike="noStrike">
              <a:solidFill>
                <a:srgbClr val="000000"/>
              </a:solidFill>
              <a:latin typeface="Calibri"/>
              <a:ea typeface="Calibri"/>
              <a:cs typeface="Calibri"/>
              <a:sym typeface="Calibri"/>
            </a:endParaRPr>
          </a:p>
        </p:txBody>
      </p:sp>
      <p:sp>
        <p:nvSpPr>
          <p:cNvPr id="1172" name="Google Shape;1172;g728aabb615_0_355"/>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173" name="Google Shape;1173;g728aabb615_0_355"/>
          <p:cNvPicPr preferRelativeResize="0"/>
          <p:nvPr/>
        </p:nvPicPr>
        <p:blipFill>
          <a:blip r:embed="rId4">
            <a:alphaModFix/>
          </a:blip>
          <a:stretch>
            <a:fillRect/>
          </a:stretch>
        </p:blipFill>
        <p:spPr>
          <a:xfrm>
            <a:off x="2397687" y="2592488"/>
            <a:ext cx="8333936" cy="3967637"/>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77" name="Shape 1177"/>
        <p:cNvGrpSpPr/>
        <p:nvPr/>
      </p:nvGrpSpPr>
      <p:grpSpPr>
        <a:xfrm>
          <a:off x="0" y="0"/>
          <a:ext cx="0" cy="0"/>
          <a:chOff x="0" y="0"/>
          <a:chExt cx="0" cy="0"/>
        </a:xfrm>
      </p:grpSpPr>
      <p:sp>
        <p:nvSpPr>
          <p:cNvPr id="1178" name="Google Shape;1178;g728aabb615_0_365"/>
          <p:cNvSpPr txBox="1"/>
          <p:nvPr/>
        </p:nvSpPr>
        <p:spPr>
          <a:xfrm>
            <a:off x="1512252" y="507588"/>
            <a:ext cx="4984800" cy="144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rgbClr val="000000"/>
                </a:solidFill>
                <a:latin typeface="Calibri"/>
                <a:ea typeface="Calibri"/>
                <a:cs typeface="Calibri"/>
                <a:sym typeface="Calibri"/>
              </a:rPr>
              <a:t>Working document with full level </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 / </a:t>
            </a:r>
            <a:r>
              <a:rPr b="1" i="0" lang="es-CO" sz="2400" u="none" cap="none" strike="noStrike">
                <a:solidFill>
                  <a:srgbClr val="D8D8D8"/>
                </a:solidFill>
                <a:latin typeface="Calibri"/>
                <a:ea typeface="Calibri"/>
                <a:cs typeface="Calibri"/>
                <a:sym typeface="Calibri"/>
              </a:rPr>
              <a:t>Documento de trabajo con nivel </a:t>
            </a:r>
            <a:r>
              <a:rPr b="1" lang="es-CO" sz="2400">
                <a:solidFill>
                  <a:srgbClr val="D8D8D8"/>
                </a:solidFill>
                <a:latin typeface="Calibri"/>
                <a:ea typeface="Calibri"/>
                <a:cs typeface="Calibri"/>
                <a:sym typeface="Calibri"/>
              </a:rPr>
              <a:t>3</a:t>
            </a:r>
            <a:r>
              <a:rPr b="1" i="0" lang="es-CO" sz="2400" u="none" cap="none" strike="noStrike">
                <a:solidFill>
                  <a:srgbClr val="D8D8D8"/>
                </a:solidFill>
                <a:latin typeface="Calibri"/>
                <a:ea typeface="Calibri"/>
                <a:cs typeface="Calibri"/>
                <a:sym typeface="Calibri"/>
              </a:rPr>
              <a:t> completo!</a:t>
            </a:r>
            <a:endParaRPr b="1" i="0" sz="3200" u="none" cap="none" strike="noStrike">
              <a:solidFill>
                <a:srgbClr val="000000"/>
              </a:solidFill>
              <a:latin typeface="Calibri"/>
              <a:ea typeface="Calibri"/>
              <a:cs typeface="Calibri"/>
              <a:sym typeface="Calibri"/>
            </a:endParaRPr>
          </a:p>
        </p:txBody>
      </p:sp>
      <p:pic>
        <p:nvPicPr>
          <p:cNvPr id="1179" name="Google Shape;1179;g728aabb615_0_365"/>
          <p:cNvPicPr preferRelativeResize="0"/>
          <p:nvPr/>
        </p:nvPicPr>
        <p:blipFill rotWithShape="1">
          <a:blip r:embed="rId4">
            <a:alphaModFix/>
          </a:blip>
          <a:srcRect b="0" l="0" r="0" t="0"/>
          <a:stretch/>
        </p:blipFill>
        <p:spPr>
          <a:xfrm>
            <a:off x="2201913" y="2130758"/>
            <a:ext cx="3605329" cy="3605329"/>
          </a:xfrm>
          <a:prstGeom prst="rect">
            <a:avLst/>
          </a:prstGeom>
          <a:noFill/>
          <a:ln>
            <a:noFill/>
          </a:ln>
        </p:spPr>
      </p:pic>
      <p:pic>
        <p:nvPicPr>
          <p:cNvPr id="1180" name="Google Shape;1180;g728aabb615_0_365"/>
          <p:cNvPicPr preferRelativeResize="0"/>
          <p:nvPr/>
        </p:nvPicPr>
        <p:blipFill rotWithShape="1">
          <a:blip r:embed="rId5">
            <a:alphaModFix/>
          </a:blip>
          <a:srcRect b="0" l="0" r="0" t="0"/>
          <a:stretch/>
        </p:blipFill>
        <p:spPr>
          <a:xfrm>
            <a:off x="7632011" y="2130758"/>
            <a:ext cx="3656974" cy="2924576"/>
          </a:xfrm>
          <a:prstGeom prst="rect">
            <a:avLst/>
          </a:prstGeom>
          <a:noFill/>
          <a:ln cap="flat" cmpd="sng" w="9525">
            <a:solidFill>
              <a:schemeClr val="accent1"/>
            </a:solidFill>
            <a:prstDash val="solid"/>
            <a:round/>
            <a:headEnd len="sm" w="sm" type="none"/>
            <a:tailEnd len="sm" w="sm" type="none"/>
          </a:ln>
        </p:spPr>
      </p:pic>
      <p:sp>
        <p:nvSpPr>
          <p:cNvPr id="1181" name="Google Shape;1181;g728aabb615_0_365"/>
          <p:cNvSpPr txBox="1"/>
          <p:nvPr/>
        </p:nvSpPr>
        <p:spPr>
          <a:xfrm>
            <a:off x="6968172" y="314917"/>
            <a:ext cx="4984800" cy="1815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rgbClr val="000000"/>
                </a:solidFill>
                <a:latin typeface="Calibri"/>
                <a:ea typeface="Calibri"/>
                <a:cs typeface="Calibri"/>
                <a:sym typeface="Calibri"/>
              </a:rPr>
              <a:t>Do not forget screenshot of the achievement board / </a:t>
            </a:r>
            <a:r>
              <a:rPr b="1" i="0" lang="es-CO" sz="2400" u="none" cap="none" strike="noStrike">
                <a:solidFill>
                  <a:srgbClr val="D8D8D8"/>
                </a:solidFill>
                <a:latin typeface="Calibri"/>
                <a:ea typeface="Calibri"/>
                <a:cs typeface="Calibri"/>
                <a:sym typeface="Calibri"/>
              </a:rPr>
              <a:t>No olvides pantallazo del tablero de logros</a:t>
            </a:r>
            <a:endParaRPr b="1" i="0" sz="3200" u="none" cap="none" strike="noStrike">
              <a:solidFill>
                <a:srgbClr val="000000"/>
              </a:solidFill>
              <a:latin typeface="Calibri"/>
              <a:ea typeface="Calibri"/>
              <a:cs typeface="Calibri"/>
              <a:sym typeface="Calibri"/>
            </a:endParaRPr>
          </a:p>
        </p:txBody>
      </p:sp>
      <p:sp>
        <p:nvSpPr>
          <p:cNvPr id="1182" name="Google Shape;1182;g728aabb615_0_365"/>
          <p:cNvSpPr/>
          <p:nvPr/>
        </p:nvSpPr>
        <p:spPr>
          <a:xfrm>
            <a:off x="4004577" y="5912748"/>
            <a:ext cx="4821600" cy="861300"/>
          </a:xfrm>
          <a:prstGeom prst="rect">
            <a:avLst/>
          </a:prstGeom>
          <a:gradFill>
            <a:gsLst>
              <a:gs pos="0">
                <a:srgbClr val="BBF7A3"/>
              </a:gs>
              <a:gs pos="35000">
                <a:srgbClr val="CDF8BE"/>
              </a:gs>
              <a:gs pos="100000">
                <a:srgbClr val="ECFDE5"/>
              </a:gs>
            </a:gsLst>
            <a:lin ang="16200038" scaled="0"/>
          </a:gradFill>
          <a:ln cap="flat" cmpd="sng" w="9525">
            <a:solidFill>
              <a:srgbClr val="6CAB42"/>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3" name="Google Shape;1183;g728aabb615_0_365"/>
          <p:cNvSpPr/>
          <p:nvPr/>
        </p:nvSpPr>
        <p:spPr>
          <a:xfrm>
            <a:off x="4004577" y="5912748"/>
            <a:ext cx="48216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Upload it to your drive folder: /  </a:t>
            </a:r>
            <a:r>
              <a:rPr b="1" i="0" lang="es-CO" sz="1800" u="none" cap="none" strike="noStrike">
                <a:solidFill>
                  <a:srgbClr val="7F7F7F"/>
                </a:solidFill>
                <a:latin typeface="Calibri"/>
                <a:ea typeface="Calibri"/>
                <a:cs typeface="Calibri"/>
                <a:sym typeface="Calibri"/>
              </a:rPr>
              <a:t>Súbelo a tu carpeta en drive.</a:t>
            </a:r>
            <a:r>
              <a:rPr b="1" i="0" lang="es-CO" sz="1800" u="none" cap="none" strike="noStrike">
                <a:solidFill>
                  <a:srgbClr val="D8D8D8"/>
                </a:solidFill>
                <a:latin typeface="Calibri"/>
                <a:ea typeface="Calibri"/>
                <a:cs typeface="Calibri"/>
                <a:sym typeface="Calibri"/>
              </a:rPr>
              <a:t>:</a:t>
            </a:r>
            <a:r>
              <a:rPr b="0" i="0" lang="es-CO" sz="2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87" name="Shape 1187"/>
        <p:cNvGrpSpPr/>
        <p:nvPr/>
      </p:nvGrpSpPr>
      <p:grpSpPr>
        <a:xfrm>
          <a:off x="0" y="0"/>
          <a:ext cx="0" cy="0"/>
          <a:chOff x="0" y="0"/>
          <a:chExt cx="0" cy="0"/>
        </a:xfrm>
      </p:grpSpPr>
      <p:sp>
        <p:nvSpPr>
          <p:cNvPr id="1188" name="Google Shape;1188;g728aabb615_0_374"/>
          <p:cNvSpPr/>
          <p:nvPr/>
        </p:nvSpPr>
        <p:spPr>
          <a:xfrm>
            <a:off x="3329421" y="320842"/>
            <a:ext cx="60387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i="0" lang="es-CO" sz="6600" u="none" cap="none" strike="noStrike">
                <a:solidFill>
                  <a:srgbClr val="0D5274"/>
                </a:solidFill>
                <a:latin typeface="Calibri"/>
                <a:ea typeface="Calibri"/>
                <a:cs typeface="Calibri"/>
                <a:sym typeface="Calibri"/>
              </a:rPr>
              <a:t>Feedback</a:t>
            </a:r>
            <a:endParaRPr b="0" i="0" sz="6600" u="none" cap="none" strike="noStrike">
              <a:solidFill>
                <a:srgbClr val="000000"/>
              </a:solidFill>
              <a:latin typeface="Arial"/>
              <a:ea typeface="Arial"/>
              <a:cs typeface="Arial"/>
              <a:sym typeface="Arial"/>
            </a:endParaRPr>
          </a:p>
        </p:txBody>
      </p:sp>
      <p:pic>
        <p:nvPicPr>
          <p:cNvPr descr="Resultado de imagen de let's go" id="1189" name="Google Shape;1189;g728aabb615_0_374"/>
          <p:cNvPicPr preferRelativeResize="0"/>
          <p:nvPr/>
        </p:nvPicPr>
        <p:blipFill rotWithShape="1">
          <a:blip r:embed="rId4">
            <a:alphaModFix/>
          </a:blip>
          <a:srcRect b="0" l="0" r="0" t="0"/>
          <a:stretch/>
        </p:blipFill>
        <p:spPr>
          <a:xfrm>
            <a:off x="3967491" y="1428838"/>
            <a:ext cx="4762500" cy="476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2" name="Shape 302"/>
        <p:cNvGrpSpPr/>
        <p:nvPr/>
      </p:nvGrpSpPr>
      <p:grpSpPr>
        <a:xfrm>
          <a:off x="0" y="0"/>
          <a:ext cx="0" cy="0"/>
          <a:chOff x="0" y="0"/>
          <a:chExt cx="0" cy="0"/>
        </a:xfrm>
      </p:grpSpPr>
      <p:pic>
        <p:nvPicPr>
          <p:cNvPr descr="Resultado de imagen de let's go" id="303" name="Google Shape;303;p188"/>
          <p:cNvPicPr preferRelativeResize="0"/>
          <p:nvPr/>
        </p:nvPicPr>
        <p:blipFill rotWithShape="1">
          <a:blip r:embed="rId4">
            <a:alphaModFix/>
          </a:blip>
          <a:srcRect b="0" l="0" r="0" t="0"/>
          <a:stretch/>
        </p:blipFill>
        <p:spPr>
          <a:xfrm>
            <a:off x="3967492" y="1456932"/>
            <a:ext cx="4762500" cy="4762500"/>
          </a:xfrm>
          <a:prstGeom prst="rect">
            <a:avLst/>
          </a:prstGeom>
          <a:noFill/>
          <a:ln>
            <a:noFill/>
          </a:ln>
        </p:spPr>
      </p:pic>
      <p:sp>
        <p:nvSpPr>
          <p:cNvPr id="304" name="Google Shape;304;p188"/>
          <p:cNvSpPr/>
          <p:nvPr/>
        </p:nvSpPr>
        <p:spPr>
          <a:xfrm>
            <a:off x="2572077" y="348977"/>
            <a:ext cx="7553330" cy="11079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s-CO" sz="6600" u="none" cap="none" strike="noStrike">
                <a:solidFill>
                  <a:srgbClr val="0D5274"/>
                </a:solidFill>
                <a:latin typeface="Calibri"/>
                <a:ea typeface="Calibri"/>
                <a:cs typeface="Calibri"/>
                <a:sym typeface="Calibri"/>
              </a:rPr>
              <a:t>3° Session CodeGym</a:t>
            </a:r>
            <a:endParaRPr b="0" i="0" sz="66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3" name="Shape 1193"/>
        <p:cNvGrpSpPr/>
        <p:nvPr/>
      </p:nvGrpSpPr>
      <p:grpSpPr>
        <a:xfrm>
          <a:off x="0" y="0"/>
          <a:ext cx="0" cy="0"/>
          <a:chOff x="0" y="0"/>
          <a:chExt cx="0" cy="0"/>
        </a:xfrm>
      </p:grpSpPr>
      <p:sp>
        <p:nvSpPr>
          <p:cNvPr id="1194" name="Google Shape;1194;g728aabb615_0_379"/>
          <p:cNvSpPr txBox="1"/>
          <p:nvPr/>
        </p:nvSpPr>
        <p:spPr>
          <a:xfrm>
            <a:off x="1614197" y="475862"/>
            <a:ext cx="6848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Survey</a:t>
            </a:r>
            <a:endParaRPr b="1" i="0" sz="3200" u="none" cap="none" strike="noStrike">
              <a:solidFill>
                <a:srgbClr val="0D5274"/>
              </a:solidFill>
              <a:latin typeface="Calibri"/>
              <a:ea typeface="Calibri"/>
              <a:cs typeface="Calibri"/>
              <a:sym typeface="Calibri"/>
            </a:endParaRPr>
          </a:p>
        </p:txBody>
      </p:sp>
      <p:pic>
        <p:nvPicPr>
          <p:cNvPr descr="Resultado de imagen para kahoot" id="1195" name="Google Shape;1195;g728aabb615_0_379"/>
          <p:cNvPicPr preferRelativeResize="0"/>
          <p:nvPr/>
        </p:nvPicPr>
        <p:blipFill rotWithShape="1">
          <a:blip r:embed="rId4">
            <a:alphaModFix/>
          </a:blip>
          <a:srcRect b="0" l="0" r="0" t="0"/>
          <a:stretch/>
        </p:blipFill>
        <p:spPr>
          <a:xfrm>
            <a:off x="2834640" y="1861772"/>
            <a:ext cx="6522720" cy="366903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9" name="Shape 1199"/>
        <p:cNvGrpSpPr/>
        <p:nvPr/>
      </p:nvGrpSpPr>
      <p:grpSpPr>
        <a:xfrm>
          <a:off x="0" y="0"/>
          <a:ext cx="0" cy="0"/>
          <a:chOff x="0" y="0"/>
          <a:chExt cx="0" cy="0"/>
        </a:xfrm>
      </p:grpSpPr>
      <p:sp>
        <p:nvSpPr>
          <p:cNvPr id="1200" name="Google Shape;1200;g728aabb615_0_384"/>
          <p:cNvSpPr txBox="1"/>
          <p:nvPr/>
        </p:nvSpPr>
        <p:spPr>
          <a:xfrm>
            <a:off x="1614197" y="475862"/>
            <a:ext cx="6848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Clarification of doubts</a:t>
            </a:r>
            <a:endParaRPr b="1" i="0" sz="3200" u="none" cap="none" strike="noStrike">
              <a:solidFill>
                <a:srgbClr val="0D5274"/>
              </a:solidFill>
              <a:latin typeface="Calibri"/>
              <a:ea typeface="Calibri"/>
              <a:cs typeface="Calibri"/>
              <a:sym typeface="Calibri"/>
            </a:endParaRPr>
          </a:p>
        </p:txBody>
      </p:sp>
      <p:pic>
        <p:nvPicPr>
          <p:cNvPr id="1201" name="Google Shape;1201;g728aabb615_0_384"/>
          <p:cNvPicPr preferRelativeResize="0"/>
          <p:nvPr/>
        </p:nvPicPr>
        <p:blipFill rotWithShape="1">
          <a:blip r:embed="rId4">
            <a:alphaModFix/>
          </a:blip>
          <a:srcRect b="0" l="0" r="0" t="0"/>
          <a:stretch/>
        </p:blipFill>
        <p:spPr>
          <a:xfrm>
            <a:off x="3657905" y="1398868"/>
            <a:ext cx="4876190" cy="487619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5" name="Shape 1205"/>
        <p:cNvGrpSpPr/>
        <p:nvPr/>
      </p:nvGrpSpPr>
      <p:grpSpPr>
        <a:xfrm>
          <a:off x="0" y="0"/>
          <a:ext cx="0" cy="0"/>
          <a:chOff x="0" y="0"/>
          <a:chExt cx="0" cy="0"/>
        </a:xfrm>
      </p:grpSpPr>
      <p:sp>
        <p:nvSpPr>
          <p:cNvPr id="1206" name="Google Shape;1206;g728aabb615_0_389"/>
          <p:cNvSpPr/>
          <p:nvPr/>
        </p:nvSpPr>
        <p:spPr>
          <a:xfrm>
            <a:off x="3329421" y="320842"/>
            <a:ext cx="60387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i="0" lang="es-CO" sz="6600" u="none" cap="none" strike="noStrike">
                <a:solidFill>
                  <a:srgbClr val="0D5274"/>
                </a:solidFill>
                <a:latin typeface="Calibri"/>
                <a:ea typeface="Calibri"/>
                <a:cs typeface="Calibri"/>
                <a:sym typeface="Calibri"/>
              </a:rPr>
              <a:t>To practice!</a:t>
            </a:r>
            <a:endParaRPr b="0" i="0" sz="6600" u="none" cap="none" strike="noStrike">
              <a:solidFill>
                <a:srgbClr val="000000"/>
              </a:solidFill>
              <a:latin typeface="Arial"/>
              <a:ea typeface="Arial"/>
              <a:cs typeface="Arial"/>
              <a:sym typeface="Arial"/>
            </a:endParaRPr>
          </a:p>
        </p:txBody>
      </p:sp>
      <p:pic>
        <p:nvPicPr>
          <p:cNvPr descr="Resultado de imagen de let's go" id="1207" name="Google Shape;1207;g728aabb615_0_389"/>
          <p:cNvPicPr preferRelativeResize="0"/>
          <p:nvPr/>
        </p:nvPicPr>
        <p:blipFill rotWithShape="1">
          <a:blip r:embed="rId4">
            <a:alphaModFix/>
          </a:blip>
          <a:srcRect b="0" l="0" r="0" t="0"/>
          <a:stretch/>
        </p:blipFill>
        <p:spPr>
          <a:xfrm>
            <a:off x="3967491" y="1428838"/>
            <a:ext cx="4762500" cy="4762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11" name="Shape 1211"/>
        <p:cNvGrpSpPr/>
        <p:nvPr/>
      </p:nvGrpSpPr>
      <p:grpSpPr>
        <a:xfrm>
          <a:off x="0" y="0"/>
          <a:ext cx="0" cy="0"/>
          <a:chOff x="0" y="0"/>
          <a:chExt cx="0" cy="0"/>
        </a:xfrm>
      </p:grpSpPr>
      <p:sp>
        <p:nvSpPr>
          <p:cNvPr id="1212" name="Google Shape;1212;g728aabb615_0_394"/>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a:t>
            </a:r>
            <a:r>
              <a:rPr b="1" lang="es-CO" sz="2800">
                <a:solidFill>
                  <a:srgbClr val="0D5274"/>
                </a:solidFill>
                <a:latin typeface="Calibri"/>
                <a:ea typeface="Calibri"/>
                <a:cs typeface="Calibri"/>
                <a:sym typeface="Calibri"/>
              </a:rPr>
              <a:t>X</a:t>
            </a:r>
            <a:r>
              <a:rPr b="1" i="0" lang="es-CO" sz="2800" u="none" cap="none" strike="noStrike">
                <a:solidFill>
                  <a:srgbClr val="0D5274"/>
                </a:solidFill>
                <a:latin typeface="Calibri"/>
                <a:ea typeface="Calibri"/>
                <a:cs typeface="Calibri"/>
                <a:sym typeface="Calibri"/>
              </a:rPr>
              <a:t>: </a:t>
            </a:r>
            <a:r>
              <a:rPr b="1" lang="es-CO" sz="2800">
                <a:solidFill>
                  <a:srgbClr val="0D5274"/>
                </a:solidFill>
                <a:latin typeface="Calibri"/>
                <a:ea typeface="Calibri"/>
                <a:cs typeface="Calibri"/>
                <a:sym typeface="Calibri"/>
              </a:rPr>
              <a:t>Exercise</a:t>
            </a:r>
            <a:endParaRPr b="0" i="0" sz="1400" u="none" cap="none" strike="noStrike">
              <a:solidFill>
                <a:srgbClr val="000000"/>
              </a:solidFill>
              <a:latin typeface="Arial"/>
              <a:ea typeface="Arial"/>
              <a:cs typeface="Arial"/>
              <a:sym typeface="Arial"/>
            </a:endParaRPr>
          </a:p>
        </p:txBody>
      </p:sp>
      <p:sp>
        <p:nvSpPr>
          <p:cNvPr id="1213" name="Google Shape;1213;g728aabb615_0_394"/>
          <p:cNvSpPr txBox="1"/>
          <p:nvPr/>
        </p:nvSpPr>
        <p:spPr>
          <a:xfrm>
            <a:off x="1354665" y="1164174"/>
            <a:ext cx="10837200" cy="5447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Create </a:t>
            </a:r>
            <a:r>
              <a:rPr lang="es-CO" sz="3200">
                <a:latin typeface="Calibri"/>
                <a:ea typeface="Calibri"/>
                <a:cs typeface="Calibri"/>
                <a:sym typeface="Calibri"/>
              </a:rPr>
              <a:t>..</a:t>
            </a:r>
            <a:r>
              <a:rPr b="0" i="0" lang="es-CO" sz="3200" u="none" cap="none" strike="noStrike">
                <a:solidFill>
                  <a:srgbClr val="000000"/>
                </a:solidFill>
                <a:latin typeface="Calibri"/>
                <a:ea typeface="Calibri"/>
                <a:cs typeface="Calibri"/>
                <a:sym typeface="Calibri"/>
              </a:rPr>
              <a:t>.</a:t>
            </a:r>
            <a:endParaRPr b="0" i="0" sz="32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es-CO" sz="2400" u="none" cap="none" strike="noStrike">
                <a:solidFill>
                  <a:srgbClr val="D8D8D8"/>
                </a:solidFill>
                <a:latin typeface="Calibri"/>
                <a:ea typeface="Calibri"/>
                <a:cs typeface="Calibri"/>
                <a:sym typeface="Calibri"/>
              </a:rPr>
              <a:t>Crear</a:t>
            </a:r>
            <a:r>
              <a:rPr lang="es-CO" sz="2400">
                <a:solidFill>
                  <a:srgbClr val="D8D8D8"/>
                </a:solidFill>
                <a:latin typeface="Calibri"/>
                <a:ea typeface="Calibri"/>
                <a:cs typeface="Calibri"/>
                <a:sym typeface="Calibri"/>
              </a:rPr>
              <a:t>..</a:t>
            </a:r>
            <a:r>
              <a:rPr b="0" i="0" lang="es-CO" sz="2400" u="none" cap="none" strike="noStrike">
                <a:solidFill>
                  <a:srgbClr val="D8D8D8"/>
                </a:solidFill>
                <a:latin typeface="Calibri"/>
                <a:ea typeface="Calibri"/>
                <a:cs typeface="Calibri"/>
                <a:sym typeface="Calibri"/>
              </a:rPr>
              <a:t>.</a:t>
            </a:r>
            <a:endParaRPr b="0" i="0" sz="2400" u="none" cap="none" strike="noStrike">
              <a:solidFill>
                <a:srgbClr val="D8D8D8"/>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pic>
        <p:nvPicPr>
          <p:cNvPr descr="Resultado de imagen para escalones cartoon" id="1218" name="Google Shape;1218;p57"/>
          <p:cNvPicPr preferRelativeResize="0"/>
          <p:nvPr/>
        </p:nvPicPr>
        <p:blipFill rotWithShape="1">
          <a:blip r:embed="rId3">
            <a:alphaModFix/>
          </a:blip>
          <a:srcRect b="9562" l="0" r="0" t="0"/>
          <a:stretch/>
        </p:blipFill>
        <p:spPr>
          <a:xfrm>
            <a:off x="1771979" y="835904"/>
            <a:ext cx="7039377" cy="6022096"/>
          </a:xfrm>
          <a:prstGeom prst="rect">
            <a:avLst/>
          </a:prstGeom>
          <a:noFill/>
          <a:ln>
            <a:noFill/>
          </a:ln>
        </p:spPr>
      </p:pic>
      <p:sp>
        <p:nvSpPr>
          <p:cNvPr id="1219" name="Google Shape;1219;p57"/>
          <p:cNvSpPr txBox="1"/>
          <p:nvPr/>
        </p:nvSpPr>
        <p:spPr>
          <a:xfrm>
            <a:off x="3538435" y="5953127"/>
            <a:ext cx="315342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400" u="none" cap="none" strike="noStrike">
                <a:solidFill>
                  <a:srgbClr val="000000"/>
                </a:solidFill>
                <a:latin typeface="Algerian"/>
                <a:ea typeface="Algerian"/>
                <a:cs typeface="Algerian"/>
                <a:sym typeface="Algerian"/>
              </a:rPr>
              <a:t>Conceptos básicos</a:t>
            </a:r>
            <a:endParaRPr/>
          </a:p>
        </p:txBody>
      </p:sp>
      <p:sp>
        <p:nvSpPr>
          <p:cNvPr id="1220" name="Google Shape;1220;p57"/>
          <p:cNvSpPr txBox="1"/>
          <p:nvPr/>
        </p:nvSpPr>
        <p:spPr>
          <a:xfrm>
            <a:off x="4326688" y="3941922"/>
            <a:ext cx="117051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400" u="none" cap="none" strike="noStrike">
                <a:solidFill>
                  <a:srgbClr val="000000"/>
                </a:solidFill>
                <a:latin typeface="Algerian"/>
                <a:ea typeface="Algerian"/>
                <a:cs typeface="Algerian"/>
                <a:sym typeface="Algerian"/>
              </a:rPr>
              <a:t>Ciclos</a:t>
            </a:r>
            <a:endParaRPr/>
          </a:p>
        </p:txBody>
      </p:sp>
      <p:sp>
        <p:nvSpPr>
          <p:cNvPr id="1221" name="Google Shape;1221;p57"/>
          <p:cNvSpPr txBox="1"/>
          <p:nvPr/>
        </p:nvSpPr>
        <p:spPr>
          <a:xfrm>
            <a:off x="4525884" y="4926241"/>
            <a:ext cx="129875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000000"/>
                </a:solidFill>
                <a:latin typeface="Algerian"/>
                <a:ea typeface="Algerian"/>
                <a:cs typeface="Algerian"/>
                <a:sym typeface="Algerian"/>
              </a:rPr>
              <a:t>Métodos</a:t>
            </a:r>
            <a:endParaRPr/>
          </a:p>
        </p:txBody>
      </p:sp>
      <p:sp>
        <p:nvSpPr>
          <p:cNvPr id="1222" name="Google Shape;1222;p57"/>
          <p:cNvSpPr txBox="1"/>
          <p:nvPr/>
        </p:nvSpPr>
        <p:spPr>
          <a:xfrm>
            <a:off x="4439322" y="3247727"/>
            <a:ext cx="13516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000000"/>
                </a:solidFill>
                <a:latin typeface="Algerian"/>
                <a:ea typeface="Algerian"/>
                <a:cs typeface="Algerian"/>
                <a:sym typeface="Algerian"/>
              </a:rPr>
              <a:t>Arreglos</a:t>
            </a:r>
            <a:endParaRPr/>
          </a:p>
        </p:txBody>
      </p:sp>
      <p:sp>
        <p:nvSpPr>
          <p:cNvPr id="1223" name="Google Shape;1223;p57"/>
          <p:cNvSpPr txBox="1"/>
          <p:nvPr/>
        </p:nvSpPr>
        <p:spPr>
          <a:xfrm>
            <a:off x="4525884" y="2653062"/>
            <a:ext cx="117852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lgerian"/>
                <a:ea typeface="Algerian"/>
                <a:cs typeface="Algerian"/>
                <a:sym typeface="Algerian"/>
              </a:rPr>
              <a:t>vectores</a:t>
            </a:r>
            <a:endParaRPr/>
          </a:p>
        </p:txBody>
      </p:sp>
      <p:sp>
        <p:nvSpPr>
          <p:cNvPr id="1224" name="Google Shape;1224;p57"/>
          <p:cNvSpPr txBox="1"/>
          <p:nvPr/>
        </p:nvSpPr>
        <p:spPr>
          <a:xfrm>
            <a:off x="4594813" y="2239501"/>
            <a:ext cx="10406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lgerian"/>
                <a:ea typeface="Algerian"/>
                <a:cs typeface="Algerian"/>
                <a:sym typeface="Algerian"/>
              </a:rPr>
              <a:t>matrices</a:t>
            </a:r>
            <a:endParaRPr/>
          </a:p>
        </p:txBody>
      </p:sp>
      <p:sp>
        <p:nvSpPr>
          <p:cNvPr id="1225" name="Google Shape;1225;p57"/>
          <p:cNvSpPr txBox="1"/>
          <p:nvPr/>
        </p:nvSpPr>
        <p:spPr>
          <a:xfrm>
            <a:off x="4505847" y="1875260"/>
            <a:ext cx="121860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200" u="none" cap="none" strike="noStrike">
                <a:solidFill>
                  <a:srgbClr val="000000"/>
                </a:solidFill>
                <a:latin typeface="Algerian"/>
                <a:ea typeface="Algerian"/>
                <a:cs typeface="Algerian"/>
                <a:sym typeface="Algerian"/>
              </a:rPr>
              <a:t>persistencia</a:t>
            </a:r>
            <a:endParaRPr/>
          </a:p>
        </p:txBody>
      </p:sp>
      <p:sp>
        <p:nvSpPr>
          <p:cNvPr id="1226" name="Google Shape;1226;p57"/>
          <p:cNvSpPr txBox="1"/>
          <p:nvPr/>
        </p:nvSpPr>
        <p:spPr>
          <a:xfrm>
            <a:off x="4852095" y="1546598"/>
            <a:ext cx="52610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100" u="none" cap="none" strike="noStrike">
                <a:solidFill>
                  <a:srgbClr val="000000"/>
                </a:solidFill>
                <a:latin typeface="Algerian"/>
                <a:ea typeface="Algerian"/>
                <a:cs typeface="Algerian"/>
                <a:sym typeface="Algerian"/>
              </a:rPr>
              <a:t>crud</a:t>
            </a:r>
            <a:endParaRPr b="0" i="0" sz="1100" u="none" cap="none" strike="noStrike">
              <a:solidFill>
                <a:srgbClr val="000000"/>
              </a:solidFill>
              <a:latin typeface="Algerian"/>
              <a:ea typeface="Algerian"/>
              <a:cs typeface="Algerian"/>
              <a:sym typeface="Algerian"/>
            </a:endParaRPr>
          </a:p>
        </p:txBody>
      </p:sp>
      <p:sp>
        <p:nvSpPr>
          <p:cNvPr id="1227" name="Google Shape;1227;p57"/>
          <p:cNvSpPr txBox="1"/>
          <p:nvPr/>
        </p:nvSpPr>
        <p:spPr>
          <a:xfrm>
            <a:off x="4677368" y="1297130"/>
            <a:ext cx="87556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050" u="none" cap="none" strike="noStrike">
                <a:solidFill>
                  <a:srgbClr val="000000"/>
                </a:solidFill>
                <a:latin typeface="Algerian"/>
                <a:ea typeface="Algerian"/>
                <a:cs typeface="Algerian"/>
                <a:sym typeface="Algerian"/>
              </a:rPr>
              <a:t>Proyecto</a:t>
            </a:r>
            <a:endParaRPr/>
          </a:p>
        </p:txBody>
      </p:sp>
      <p:pic>
        <p:nvPicPr>
          <p:cNvPr descr="Resultado de imagen para runner winner cartoon" id="1228" name="Google Shape;1228;p57"/>
          <p:cNvPicPr preferRelativeResize="0"/>
          <p:nvPr/>
        </p:nvPicPr>
        <p:blipFill rotWithShape="1">
          <a:blip r:embed="rId4">
            <a:alphaModFix/>
          </a:blip>
          <a:srcRect b="0" l="0" r="0" t="0"/>
          <a:stretch/>
        </p:blipFill>
        <p:spPr>
          <a:xfrm>
            <a:off x="5723009" y="1558740"/>
            <a:ext cx="2273969" cy="3508410"/>
          </a:xfrm>
          <a:prstGeom prst="rect">
            <a:avLst/>
          </a:prstGeom>
          <a:noFill/>
          <a:ln>
            <a:noFill/>
          </a:ln>
        </p:spPr>
      </p:pic>
      <p:pic>
        <p:nvPicPr>
          <p:cNvPr id="1229" name="Google Shape;1229;p57"/>
          <p:cNvPicPr preferRelativeResize="0"/>
          <p:nvPr/>
        </p:nvPicPr>
        <p:blipFill rotWithShape="1">
          <a:blip r:embed="rId5">
            <a:alphaModFix/>
          </a:blip>
          <a:srcRect b="16255" l="12304" r="13292" t="8354"/>
          <a:stretch/>
        </p:blipFill>
        <p:spPr>
          <a:xfrm>
            <a:off x="9541933" y="4172755"/>
            <a:ext cx="2650067" cy="268524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3" name="Shape 1233"/>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55"/>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10" name="Google Shape;310;p55"/>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0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0</a:t>
            </a:r>
            <a:endParaRPr b="0" i="0" sz="1400" u="none" cap="none" strike="noStrike">
              <a:solidFill>
                <a:srgbClr val="000000"/>
              </a:solidFill>
              <a:latin typeface="Calibri"/>
              <a:ea typeface="Calibri"/>
              <a:cs typeface="Calibri"/>
              <a:sym typeface="Calibri"/>
            </a:endParaRPr>
          </a:p>
        </p:txBody>
      </p:sp>
      <p:pic>
        <p:nvPicPr>
          <p:cNvPr id="311" name="Google Shape;311;p55"/>
          <p:cNvPicPr preferRelativeResize="0"/>
          <p:nvPr/>
        </p:nvPicPr>
        <p:blipFill rotWithShape="1">
          <a:blip r:embed="rId4">
            <a:alphaModFix/>
          </a:blip>
          <a:srcRect b="0" l="0" r="0" t="0"/>
          <a:stretch/>
        </p:blipFill>
        <p:spPr>
          <a:xfrm>
            <a:off x="1718515" y="2119485"/>
            <a:ext cx="10063188" cy="397182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190"/>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17" name="Google Shape;317;p190"/>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1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1</a:t>
            </a:r>
            <a:endParaRPr b="0" i="0" sz="1400" u="none" cap="none" strike="noStrike">
              <a:solidFill>
                <a:srgbClr val="000000"/>
              </a:solidFill>
              <a:latin typeface="Calibri"/>
              <a:ea typeface="Calibri"/>
              <a:cs typeface="Calibri"/>
              <a:sym typeface="Calibri"/>
            </a:endParaRPr>
          </a:p>
        </p:txBody>
      </p:sp>
      <p:pic>
        <p:nvPicPr>
          <p:cNvPr id="318" name="Google Shape;318;p190"/>
          <p:cNvPicPr preferRelativeResize="0"/>
          <p:nvPr/>
        </p:nvPicPr>
        <p:blipFill rotWithShape="1">
          <a:blip r:embed="rId4">
            <a:alphaModFix/>
          </a:blip>
          <a:srcRect b="0" l="0" r="0" t="0"/>
          <a:stretch/>
        </p:blipFill>
        <p:spPr>
          <a:xfrm>
            <a:off x="1514328" y="2161688"/>
            <a:ext cx="10401300" cy="36195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191"/>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24" name="Google Shape;324;p191"/>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1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1</a:t>
            </a:r>
            <a:endParaRPr b="0" i="0" sz="1400" u="none" cap="none" strike="noStrike">
              <a:solidFill>
                <a:srgbClr val="000000"/>
              </a:solidFill>
              <a:latin typeface="Calibri"/>
              <a:ea typeface="Calibri"/>
              <a:cs typeface="Calibri"/>
              <a:sym typeface="Calibri"/>
            </a:endParaRPr>
          </a:p>
        </p:txBody>
      </p:sp>
      <p:pic>
        <p:nvPicPr>
          <p:cNvPr id="325" name="Google Shape;325;p191"/>
          <p:cNvPicPr preferRelativeResize="0"/>
          <p:nvPr/>
        </p:nvPicPr>
        <p:blipFill rotWithShape="1">
          <a:blip r:embed="rId4">
            <a:alphaModFix/>
          </a:blip>
          <a:srcRect b="0" l="0" r="0" t="0"/>
          <a:stretch/>
        </p:blipFill>
        <p:spPr>
          <a:xfrm>
            <a:off x="2224795" y="1892783"/>
            <a:ext cx="8374892" cy="472291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192"/>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31" name="Google Shape;331;p192"/>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1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1</a:t>
            </a:r>
            <a:endParaRPr b="0" i="0" sz="1400" u="none" cap="none" strike="noStrike">
              <a:solidFill>
                <a:srgbClr val="000000"/>
              </a:solidFill>
              <a:latin typeface="Calibri"/>
              <a:ea typeface="Calibri"/>
              <a:cs typeface="Calibri"/>
              <a:sym typeface="Calibri"/>
            </a:endParaRPr>
          </a:p>
        </p:txBody>
      </p:sp>
      <p:sp>
        <p:nvSpPr>
          <p:cNvPr id="332" name="Google Shape;332;p192"/>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N2_L1_E1</a:t>
            </a:r>
            <a:endParaRPr b="1" i="0" sz="3200" u="none" cap="none" strike="noStrike">
              <a:solidFill>
                <a:srgbClr val="000000"/>
              </a:solidFill>
              <a:latin typeface="Calibri"/>
              <a:ea typeface="Calibri"/>
              <a:cs typeface="Calibri"/>
              <a:sym typeface="Calibri"/>
            </a:endParaRPr>
          </a:p>
        </p:txBody>
      </p:sp>
      <p:sp>
        <p:nvSpPr>
          <p:cNvPr id="333" name="Google Shape;333;p192"/>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34" name="Google Shape;334;p192"/>
          <p:cNvPicPr preferRelativeResize="0"/>
          <p:nvPr/>
        </p:nvPicPr>
        <p:blipFill rotWithShape="1">
          <a:blip r:embed="rId4">
            <a:alphaModFix/>
          </a:blip>
          <a:srcRect b="0" l="0" r="0" t="0"/>
          <a:stretch/>
        </p:blipFill>
        <p:spPr>
          <a:xfrm>
            <a:off x="2268866" y="2667280"/>
            <a:ext cx="8286750" cy="38671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193"/>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40" name="Google Shape;340;p193"/>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2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2</a:t>
            </a:r>
            <a:endParaRPr b="0" i="0" sz="1400" u="none" cap="none" strike="noStrike">
              <a:solidFill>
                <a:srgbClr val="000000"/>
              </a:solidFill>
              <a:latin typeface="Calibri"/>
              <a:ea typeface="Calibri"/>
              <a:cs typeface="Calibri"/>
              <a:sym typeface="Calibri"/>
            </a:endParaRPr>
          </a:p>
        </p:txBody>
      </p:sp>
      <p:pic>
        <p:nvPicPr>
          <p:cNvPr id="341" name="Google Shape;341;p193"/>
          <p:cNvPicPr preferRelativeResize="0"/>
          <p:nvPr/>
        </p:nvPicPr>
        <p:blipFill rotWithShape="1">
          <a:blip r:embed="rId4">
            <a:alphaModFix/>
          </a:blip>
          <a:srcRect b="0" l="0" r="0" t="0"/>
          <a:stretch/>
        </p:blipFill>
        <p:spPr>
          <a:xfrm>
            <a:off x="3794387" y="2820719"/>
            <a:ext cx="5235707" cy="187789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194"/>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47" name="Google Shape;347;p194"/>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2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2</a:t>
            </a:r>
            <a:endParaRPr b="0" i="0" sz="1400" u="none" cap="none" strike="noStrike">
              <a:solidFill>
                <a:srgbClr val="000000"/>
              </a:solidFill>
              <a:latin typeface="Calibri"/>
              <a:ea typeface="Calibri"/>
              <a:cs typeface="Calibri"/>
              <a:sym typeface="Calibri"/>
            </a:endParaRPr>
          </a:p>
        </p:txBody>
      </p:sp>
      <p:pic>
        <p:nvPicPr>
          <p:cNvPr id="348" name="Google Shape;348;p194"/>
          <p:cNvPicPr preferRelativeResize="0"/>
          <p:nvPr/>
        </p:nvPicPr>
        <p:blipFill rotWithShape="1">
          <a:blip r:embed="rId4">
            <a:alphaModFix/>
          </a:blip>
          <a:srcRect b="0" l="0" r="0" t="0"/>
          <a:stretch/>
        </p:blipFill>
        <p:spPr>
          <a:xfrm>
            <a:off x="1969476" y="1764582"/>
            <a:ext cx="8895225" cy="498263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2"/>
          <p:cNvSpPr txBox="1"/>
          <p:nvPr/>
        </p:nvSpPr>
        <p:spPr>
          <a:xfrm>
            <a:off x="339187" y="2887723"/>
            <a:ext cx="11513625" cy="39702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C000"/>
                </a:solidFill>
                <a:latin typeface="Arial"/>
                <a:ea typeface="Arial"/>
                <a:cs typeface="Arial"/>
                <a:sym typeface="Arial"/>
              </a:rPr>
              <a:t>Faculty: 	</a:t>
            </a:r>
            <a:r>
              <a:rPr b="0" i="0" lang="es-CO" sz="2800" u="none" cap="none" strike="noStrike">
                <a:solidFill>
                  <a:srgbClr val="FFC000"/>
                </a:solidFill>
                <a:latin typeface="Arial"/>
                <a:ea typeface="Arial"/>
                <a:cs typeface="Arial"/>
                <a:sym typeface="Arial"/>
              </a:rPr>
              <a:t>Systems engineer</a:t>
            </a:r>
            <a:endParaRPr b="0" i="0" sz="2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C000"/>
                </a:solidFill>
                <a:latin typeface="Arial"/>
                <a:ea typeface="Arial"/>
                <a:cs typeface="Arial"/>
                <a:sym typeface="Arial"/>
              </a:rPr>
              <a:t>Course:	</a:t>
            </a:r>
            <a:r>
              <a:rPr b="0" i="0" lang="es-CO" sz="2800" u="none" cap="none" strike="noStrike">
                <a:solidFill>
                  <a:srgbClr val="FFC000"/>
                </a:solidFill>
                <a:latin typeface="Arial"/>
                <a:ea typeface="Arial"/>
                <a:cs typeface="Arial"/>
                <a:sym typeface="Arial"/>
              </a:rPr>
              <a:t>Introduction of Programming</a:t>
            </a:r>
            <a:endParaRPr b="0" i="0" sz="2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C000"/>
                </a:solidFill>
                <a:latin typeface="Arial"/>
                <a:ea typeface="Arial"/>
                <a:cs typeface="Arial"/>
                <a:sym typeface="Arial"/>
              </a:rPr>
              <a:t>Topic: 	Methods</a:t>
            </a:r>
            <a:endParaRPr b="1" i="0" sz="28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400" u="none" cap="none" strike="noStrike">
                <a:solidFill>
                  <a:srgbClr val="FFC000"/>
                </a:solidFill>
                <a:latin typeface="Arial"/>
                <a:ea typeface="Arial"/>
                <a:cs typeface="Arial"/>
                <a:sym typeface="Arial"/>
              </a:rPr>
              <a:t>_______________________________________________</a:t>
            </a:r>
            <a:endParaRPr b="0" i="0" sz="12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FFC000"/>
                </a:solidFill>
                <a:latin typeface="Arial"/>
                <a:ea typeface="Arial"/>
                <a:cs typeface="Arial"/>
                <a:sym typeface="Arial"/>
              </a:rPr>
              <a:t>Socializer:</a:t>
            </a:r>
            <a:r>
              <a:rPr b="0" i="0" lang="es-CO" sz="2400" u="none" cap="none" strike="noStrike">
                <a:solidFill>
                  <a:srgbClr val="FFC000"/>
                </a:solidFill>
                <a:latin typeface="Arial"/>
                <a:ea typeface="Arial"/>
                <a:cs typeface="Arial"/>
                <a:sym typeface="Arial"/>
              </a:rPr>
              <a:t> 	Luis Fernando Castellanos Guarín</a:t>
            </a:r>
            <a:endParaRPr b="0" i="0" sz="24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FFC000"/>
                </a:solidFill>
                <a:latin typeface="Arial"/>
                <a:ea typeface="Arial"/>
                <a:cs typeface="Arial"/>
                <a:sym typeface="Arial"/>
              </a:rPr>
              <a:t>			Karen Daniela Cuervo Cely</a:t>
            </a:r>
            <a:endParaRPr b="0" i="0" sz="24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FFC000"/>
                </a:solidFill>
                <a:latin typeface="Arial"/>
                <a:ea typeface="Arial"/>
                <a:cs typeface="Arial"/>
                <a:sym typeface="Arial"/>
              </a:rPr>
              <a:t>Email:</a:t>
            </a:r>
            <a:r>
              <a:rPr b="0" i="0" lang="es-CO" sz="2400" u="none" cap="none" strike="noStrike">
                <a:solidFill>
                  <a:srgbClr val="FFC000"/>
                </a:solidFill>
                <a:latin typeface="Arial"/>
                <a:ea typeface="Arial"/>
                <a:cs typeface="Arial"/>
                <a:sym typeface="Arial"/>
              </a:rPr>
              <a:t> 		</a:t>
            </a:r>
            <a:r>
              <a:rPr b="0" i="0" lang="es-CO" sz="2400" u="sng" cap="none" strike="noStrike">
                <a:solidFill>
                  <a:srgbClr val="FFC000"/>
                </a:solidFill>
                <a:latin typeface="Arial"/>
                <a:ea typeface="Arial"/>
                <a:cs typeface="Arial"/>
                <a:sym typeface="Arial"/>
                <a:hlinkClick r:id="rId4"/>
              </a:rPr>
              <a:t>Luis.castellanosg@usantoto.edu.co</a:t>
            </a:r>
            <a:endParaRPr b="0" i="0" sz="24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FFC000"/>
                </a:solidFill>
                <a:latin typeface="Arial"/>
                <a:ea typeface="Arial"/>
                <a:cs typeface="Arial"/>
                <a:sym typeface="Arial"/>
              </a:rPr>
              <a:t>			</a:t>
            </a:r>
            <a:r>
              <a:rPr b="1" i="0" lang="es-CO" sz="2400" u="sng" cap="none" strike="noStrike">
                <a:solidFill>
                  <a:srgbClr val="FFC000"/>
                </a:solidFill>
                <a:latin typeface="Arial"/>
                <a:ea typeface="Arial"/>
                <a:cs typeface="Arial"/>
                <a:sym typeface="Arial"/>
                <a:hlinkClick r:id="rId5"/>
              </a:rPr>
              <a:t>Karen.cuervo@usantoto.edu.co</a:t>
            </a:r>
            <a:r>
              <a:rPr b="1" i="0" lang="es-CO" sz="2400" u="none" cap="none" strike="noStrike">
                <a:solidFill>
                  <a:srgbClr val="FFC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s-CO" sz="2400" u="none" cap="none" strike="noStrike">
                <a:solidFill>
                  <a:srgbClr val="FFC000"/>
                </a:solidFill>
                <a:latin typeface="Arial"/>
                <a:ea typeface="Arial"/>
                <a:cs typeface="Arial"/>
                <a:sym typeface="Arial"/>
              </a:rPr>
              <a:t>Phone: </a:t>
            </a:r>
            <a:r>
              <a:rPr b="0" i="0" lang="es-CO" sz="2400" u="none" cap="none" strike="noStrike">
                <a:solidFill>
                  <a:srgbClr val="FFC000"/>
                </a:solidFill>
                <a:latin typeface="Arial"/>
                <a:ea typeface="Arial"/>
                <a:cs typeface="Arial"/>
                <a:sym typeface="Arial"/>
              </a:rPr>
              <a:t>         	3214582098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CO" sz="2400" u="none" cap="none" strike="noStrike">
                <a:solidFill>
                  <a:srgbClr val="FFC000"/>
                </a:solidFill>
                <a:latin typeface="Arial"/>
                <a:ea typeface="Arial"/>
                <a:cs typeface="Arial"/>
                <a:sym typeface="Arial"/>
              </a:rPr>
              <a:t>			3105856930</a:t>
            </a:r>
            <a:endParaRPr b="0" i="0" sz="2800" u="none" cap="none" strike="noStrike">
              <a:solidFill>
                <a:srgbClr val="FFC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195"/>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54" name="Google Shape;354;p195"/>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2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2</a:t>
            </a:r>
            <a:endParaRPr b="0" i="0" sz="1400" u="none" cap="none" strike="noStrike">
              <a:solidFill>
                <a:srgbClr val="000000"/>
              </a:solidFill>
              <a:latin typeface="Calibri"/>
              <a:ea typeface="Calibri"/>
              <a:cs typeface="Calibri"/>
              <a:sym typeface="Calibri"/>
            </a:endParaRPr>
          </a:p>
        </p:txBody>
      </p:sp>
      <p:pic>
        <p:nvPicPr>
          <p:cNvPr id="355" name="Google Shape;355;p195"/>
          <p:cNvPicPr preferRelativeResize="0"/>
          <p:nvPr/>
        </p:nvPicPr>
        <p:blipFill rotWithShape="1">
          <a:blip r:embed="rId4">
            <a:alphaModFix/>
          </a:blip>
          <a:srcRect b="0" l="0" r="0" t="0"/>
          <a:stretch/>
        </p:blipFill>
        <p:spPr>
          <a:xfrm>
            <a:off x="1439448" y="2006943"/>
            <a:ext cx="10382250" cy="39528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196"/>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61" name="Google Shape;361;p196"/>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2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2</a:t>
            </a:r>
            <a:endParaRPr b="0" i="0" sz="1400" u="none" cap="none" strike="noStrike">
              <a:solidFill>
                <a:srgbClr val="000000"/>
              </a:solidFill>
              <a:latin typeface="Calibri"/>
              <a:ea typeface="Calibri"/>
              <a:cs typeface="Calibri"/>
              <a:sym typeface="Calibri"/>
            </a:endParaRPr>
          </a:p>
        </p:txBody>
      </p:sp>
      <p:sp>
        <p:nvSpPr>
          <p:cNvPr id="362" name="Google Shape;362;p196"/>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N2_L2_E1</a:t>
            </a:r>
            <a:endParaRPr b="1" i="0" sz="3200" u="none" cap="none" strike="noStrike">
              <a:solidFill>
                <a:srgbClr val="000000"/>
              </a:solidFill>
              <a:latin typeface="Calibri"/>
              <a:ea typeface="Calibri"/>
              <a:cs typeface="Calibri"/>
              <a:sym typeface="Calibri"/>
            </a:endParaRPr>
          </a:p>
        </p:txBody>
      </p:sp>
      <p:sp>
        <p:nvSpPr>
          <p:cNvPr id="363" name="Google Shape;363;p196"/>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64" name="Google Shape;364;p196"/>
          <p:cNvPicPr preferRelativeResize="0"/>
          <p:nvPr/>
        </p:nvPicPr>
        <p:blipFill rotWithShape="1">
          <a:blip r:embed="rId4">
            <a:alphaModFix/>
          </a:blip>
          <a:srcRect b="0" l="0" r="0" t="0"/>
          <a:stretch/>
        </p:blipFill>
        <p:spPr>
          <a:xfrm>
            <a:off x="2519875" y="2649695"/>
            <a:ext cx="8305800" cy="36099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197"/>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70" name="Google Shape;370;p197"/>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2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2</a:t>
            </a:r>
            <a:endParaRPr b="0" i="0" sz="1400" u="none" cap="none" strike="noStrike">
              <a:solidFill>
                <a:srgbClr val="000000"/>
              </a:solidFill>
              <a:latin typeface="Calibri"/>
              <a:ea typeface="Calibri"/>
              <a:cs typeface="Calibri"/>
              <a:sym typeface="Calibri"/>
            </a:endParaRPr>
          </a:p>
        </p:txBody>
      </p:sp>
      <p:sp>
        <p:nvSpPr>
          <p:cNvPr id="371" name="Google Shape;371;p197"/>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N2_L2_E2</a:t>
            </a:r>
            <a:endParaRPr b="1" i="0" sz="3200" u="none" cap="none" strike="noStrike">
              <a:solidFill>
                <a:srgbClr val="000000"/>
              </a:solidFill>
              <a:latin typeface="Calibri"/>
              <a:ea typeface="Calibri"/>
              <a:cs typeface="Calibri"/>
              <a:sym typeface="Calibri"/>
            </a:endParaRPr>
          </a:p>
        </p:txBody>
      </p:sp>
      <p:sp>
        <p:nvSpPr>
          <p:cNvPr id="372" name="Google Shape;372;p197"/>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73" name="Google Shape;373;p197"/>
          <p:cNvPicPr preferRelativeResize="0"/>
          <p:nvPr/>
        </p:nvPicPr>
        <p:blipFill rotWithShape="1">
          <a:blip r:embed="rId4">
            <a:alphaModFix/>
          </a:blip>
          <a:srcRect b="0" l="0" r="0" t="0"/>
          <a:stretch/>
        </p:blipFill>
        <p:spPr>
          <a:xfrm>
            <a:off x="3176030" y="2667280"/>
            <a:ext cx="6472421" cy="395135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198"/>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79" name="Google Shape;379;p198"/>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2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2</a:t>
            </a:r>
            <a:endParaRPr b="0" i="0" sz="1400" u="none" cap="none" strike="noStrike">
              <a:solidFill>
                <a:srgbClr val="000000"/>
              </a:solidFill>
              <a:latin typeface="Calibri"/>
              <a:ea typeface="Calibri"/>
              <a:cs typeface="Calibri"/>
              <a:sym typeface="Calibri"/>
            </a:endParaRPr>
          </a:p>
        </p:txBody>
      </p:sp>
      <p:sp>
        <p:nvSpPr>
          <p:cNvPr id="380" name="Google Shape;380;p198"/>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N2_L2_E3</a:t>
            </a:r>
            <a:endParaRPr b="1" i="0" sz="3200" u="none" cap="none" strike="noStrike">
              <a:solidFill>
                <a:srgbClr val="000000"/>
              </a:solidFill>
              <a:latin typeface="Calibri"/>
              <a:ea typeface="Calibri"/>
              <a:cs typeface="Calibri"/>
              <a:sym typeface="Calibri"/>
            </a:endParaRPr>
          </a:p>
        </p:txBody>
      </p:sp>
      <p:sp>
        <p:nvSpPr>
          <p:cNvPr id="381" name="Google Shape;381;p198"/>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82" name="Google Shape;382;p198"/>
          <p:cNvPicPr preferRelativeResize="0"/>
          <p:nvPr/>
        </p:nvPicPr>
        <p:blipFill rotWithShape="1">
          <a:blip r:embed="rId4">
            <a:alphaModFix/>
          </a:blip>
          <a:srcRect b="0" l="0" r="0" t="0"/>
          <a:stretch/>
        </p:blipFill>
        <p:spPr>
          <a:xfrm>
            <a:off x="2970822" y="2585598"/>
            <a:ext cx="6882838" cy="410008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199"/>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88" name="Google Shape;388;p199"/>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2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2</a:t>
            </a:r>
            <a:endParaRPr b="0" i="0" sz="1400" u="none" cap="none" strike="noStrike">
              <a:solidFill>
                <a:srgbClr val="000000"/>
              </a:solidFill>
              <a:latin typeface="Calibri"/>
              <a:ea typeface="Calibri"/>
              <a:cs typeface="Calibri"/>
              <a:sym typeface="Calibri"/>
            </a:endParaRPr>
          </a:p>
        </p:txBody>
      </p:sp>
      <p:sp>
        <p:nvSpPr>
          <p:cNvPr id="389" name="Google Shape;389;p199"/>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N2_L2_E4</a:t>
            </a:r>
            <a:endParaRPr b="1" i="0" sz="3200" u="none" cap="none" strike="noStrike">
              <a:solidFill>
                <a:srgbClr val="000000"/>
              </a:solidFill>
              <a:latin typeface="Calibri"/>
              <a:ea typeface="Calibri"/>
              <a:cs typeface="Calibri"/>
              <a:sym typeface="Calibri"/>
            </a:endParaRPr>
          </a:p>
        </p:txBody>
      </p:sp>
      <p:sp>
        <p:nvSpPr>
          <p:cNvPr id="390" name="Google Shape;390;p199"/>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91" name="Google Shape;391;p199"/>
          <p:cNvPicPr preferRelativeResize="0"/>
          <p:nvPr/>
        </p:nvPicPr>
        <p:blipFill rotWithShape="1">
          <a:blip r:embed="rId4">
            <a:alphaModFix/>
          </a:blip>
          <a:srcRect b="0" l="0" r="0" t="0"/>
          <a:stretch/>
        </p:blipFill>
        <p:spPr>
          <a:xfrm>
            <a:off x="2543028" y="2585598"/>
            <a:ext cx="8343900" cy="397192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200"/>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397" name="Google Shape;397;p200"/>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2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2</a:t>
            </a:r>
            <a:endParaRPr b="0" i="0" sz="1400" u="none" cap="none" strike="noStrike">
              <a:solidFill>
                <a:srgbClr val="000000"/>
              </a:solidFill>
              <a:latin typeface="Calibri"/>
              <a:ea typeface="Calibri"/>
              <a:cs typeface="Calibri"/>
              <a:sym typeface="Calibri"/>
            </a:endParaRPr>
          </a:p>
        </p:txBody>
      </p:sp>
      <p:sp>
        <p:nvSpPr>
          <p:cNvPr id="398" name="Google Shape;398;p200"/>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N2_L2_E5</a:t>
            </a:r>
            <a:endParaRPr b="1" i="0" sz="3200" u="none" cap="none" strike="noStrike">
              <a:solidFill>
                <a:srgbClr val="000000"/>
              </a:solidFill>
              <a:latin typeface="Calibri"/>
              <a:ea typeface="Calibri"/>
              <a:cs typeface="Calibri"/>
              <a:sym typeface="Calibri"/>
            </a:endParaRPr>
          </a:p>
        </p:txBody>
      </p:sp>
      <p:sp>
        <p:nvSpPr>
          <p:cNvPr id="399" name="Google Shape;399;p200"/>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00" name="Google Shape;400;p200"/>
          <p:cNvPicPr preferRelativeResize="0"/>
          <p:nvPr/>
        </p:nvPicPr>
        <p:blipFill rotWithShape="1">
          <a:blip r:embed="rId4">
            <a:alphaModFix/>
          </a:blip>
          <a:srcRect b="0" l="0" r="0" t="0"/>
          <a:stretch/>
        </p:blipFill>
        <p:spPr>
          <a:xfrm>
            <a:off x="2392166" y="2821879"/>
            <a:ext cx="8448675" cy="37528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201"/>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406" name="Google Shape;406;p201"/>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2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2</a:t>
            </a:r>
            <a:endParaRPr b="0" i="0" sz="1400" u="none" cap="none" strike="noStrike">
              <a:solidFill>
                <a:srgbClr val="000000"/>
              </a:solidFill>
              <a:latin typeface="Calibri"/>
              <a:ea typeface="Calibri"/>
              <a:cs typeface="Calibri"/>
              <a:sym typeface="Calibri"/>
            </a:endParaRPr>
          </a:p>
        </p:txBody>
      </p:sp>
      <p:sp>
        <p:nvSpPr>
          <p:cNvPr id="407" name="Google Shape;407;p201"/>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N2_L2_E6</a:t>
            </a:r>
            <a:endParaRPr b="1" i="0" sz="3200" u="none" cap="none" strike="noStrike">
              <a:solidFill>
                <a:srgbClr val="000000"/>
              </a:solidFill>
              <a:latin typeface="Calibri"/>
              <a:ea typeface="Calibri"/>
              <a:cs typeface="Calibri"/>
              <a:sym typeface="Calibri"/>
            </a:endParaRPr>
          </a:p>
        </p:txBody>
      </p:sp>
      <p:sp>
        <p:nvSpPr>
          <p:cNvPr id="408" name="Google Shape;408;p201"/>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09" name="Google Shape;409;p201"/>
          <p:cNvPicPr preferRelativeResize="0"/>
          <p:nvPr/>
        </p:nvPicPr>
        <p:blipFill rotWithShape="1">
          <a:blip r:embed="rId4">
            <a:alphaModFix/>
          </a:blip>
          <a:srcRect b="0" l="0" r="0" t="0"/>
          <a:stretch/>
        </p:blipFill>
        <p:spPr>
          <a:xfrm>
            <a:off x="2335677" y="2667280"/>
            <a:ext cx="8477250" cy="36385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g728aabb615_0_0"/>
          <p:cNvSpPr/>
          <p:nvPr/>
        </p:nvSpPr>
        <p:spPr>
          <a:xfrm>
            <a:off x="3329421" y="320842"/>
            <a:ext cx="60387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i="0" lang="es-CO" sz="6600" u="none" cap="none" strike="noStrike">
                <a:solidFill>
                  <a:srgbClr val="0D5274"/>
                </a:solidFill>
                <a:latin typeface="Calibri"/>
                <a:ea typeface="Calibri"/>
                <a:cs typeface="Calibri"/>
                <a:sym typeface="Calibri"/>
              </a:rPr>
              <a:t>To practice!</a:t>
            </a:r>
            <a:endParaRPr b="0" i="0" sz="6600" u="none" cap="none" strike="noStrike">
              <a:solidFill>
                <a:srgbClr val="000000"/>
              </a:solidFill>
              <a:latin typeface="Arial"/>
              <a:ea typeface="Arial"/>
              <a:cs typeface="Arial"/>
              <a:sym typeface="Arial"/>
            </a:endParaRPr>
          </a:p>
        </p:txBody>
      </p:sp>
      <p:pic>
        <p:nvPicPr>
          <p:cNvPr descr="Resultado de imagen de let's go" id="415" name="Google Shape;415;g728aabb615_0_0"/>
          <p:cNvPicPr preferRelativeResize="0"/>
          <p:nvPr/>
        </p:nvPicPr>
        <p:blipFill rotWithShape="1">
          <a:blip r:embed="rId4">
            <a:alphaModFix/>
          </a:blip>
          <a:srcRect b="0" l="0" r="0" t="0"/>
          <a:stretch/>
        </p:blipFill>
        <p:spPr>
          <a:xfrm>
            <a:off x="3967491" y="1428838"/>
            <a:ext cx="4762500" cy="476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g728aabb615_0_5"/>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P1T45: Methods</a:t>
            </a:r>
            <a:endParaRPr b="0" i="0" sz="1400" u="none" cap="none" strike="noStrike">
              <a:solidFill>
                <a:srgbClr val="000000"/>
              </a:solidFill>
              <a:latin typeface="Arial"/>
              <a:ea typeface="Arial"/>
              <a:cs typeface="Arial"/>
              <a:sym typeface="Arial"/>
            </a:endParaRPr>
          </a:p>
        </p:txBody>
      </p:sp>
      <p:sp>
        <p:nvSpPr>
          <p:cNvPr id="421" name="Google Shape;421;g728aabb615_0_5"/>
          <p:cNvSpPr txBox="1"/>
          <p:nvPr/>
        </p:nvSpPr>
        <p:spPr>
          <a:xfrm>
            <a:off x="1434905" y="1225729"/>
            <a:ext cx="10757100" cy="5632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rgbClr val="000000"/>
                </a:solidFill>
                <a:latin typeface="Calibri"/>
                <a:ea typeface="Calibri"/>
                <a:cs typeface="Calibri"/>
                <a:sym typeface="Calibri"/>
              </a:rPr>
              <a:t>Create an application that calculates the area of a circle, square or triangle. The user will be asked to enter the figure to which they want to calculate their area. As entered you will ask for the necessary values to calculate the area. Create a method for each figure to calculate each area, it will return a real number. Display the result on screen. Here we show you what each figure needs:</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2400"/>
              <a:buFont typeface="Arial"/>
              <a:buChar char="•"/>
            </a:pPr>
            <a:r>
              <a:rPr b="0" i="0" lang="es-CO" sz="2400" u="none" cap="none" strike="noStrike">
                <a:solidFill>
                  <a:srgbClr val="000000"/>
                </a:solidFill>
                <a:latin typeface="Calibri"/>
                <a:ea typeface="Calibri"/>
                <a:cs typeface="Calibri"/>
                <a:sym typeface="Calibri"/>
              </a:rPr>
              <a:t> Circle: (radius ^ 2) * PI</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2400"/>
              <a:buFont typeface="Arial"/>
              <a:buChar char="•"/>
            </a:pPr>
            <a:r>
              <a:rPr b="0" i="0" lang="es-CO" sz="2400" u="none" cap="none" strike="noStrike">
                <a:solidFill>
                  <a:srgbClr val="000000"/>
                </a:solidFill>
                <a:latin typeface="Calibri"/>
                <a:ea typeface="Calibri"/>
                <a:cs typeface="Calibri"/>
                <a:sym typeface="Calibri"/>
              </a:rPr>
              <a:t>Triangle: (base * height) / 2</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2400"/>
              <a:buFont typeface="Arial"/>
              <a:buChar char="•"/>
            </a:pPr>
            <a:r>
              <a:rPr b="0" i="0" lang="es-CO" sz="2400" u="none" cap="none" strike="noStrike">
                <a:solidFill>
                  <a:srgbClr val="000000"/>
                </a:solidFill>
                <a:latin typeface="Calibri"/>
                <a:ea typeface="Calibri"/>
                <a:cs typeface="Calibri"/>
                <a:sym typeface="Calibri"/>
              </a:rPr>
              <a:t>Square: side * side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rPr b="0" i="0" lang="es-CO" sz="2000" u="none" cap="none" strike="noStrike">
                <a:solidFill>
                  <a:srgbClr val="D8D8D8"/>
                </a:solidFill>
                <a:latin typeface="Calibri"/>
                <a:ea typeface="Calibri"/>
                <a:cs typeface="Calibri"/>
                <a:sym typeface="Calibri"/>
              </a:rPr>
              <a:t>Crea una aplicación que calcule el área de un círculo, cuadrado o triangulo. Se solicitará que el usuario ingrese la figura a la que quiere calcular su área. Según lo introducido pedirá los valores necesarios para calcular el área. Crea un método por cada figura para calcular cada área, este devolverá un número real. Muestra el resultado por pantalla. Aquí te mostramos que necesita cada figura: Circulo: (radio^2)*PI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s-CO" sz="2000" u="none" cap="none" strike="noStrike">
                <a:solidFill>
                  <a:srgbClr val="D8D8D8"/>
                </a:solidFill>
                <a:latin typeface="Calibri"/>
                <a:ea typeface="Calibri"/>
                <a:cs typeface="Calibri"/>
                <a:sym typeface="Calibri"/>
              </a:rPr>
              <a:t>Triangulo: (base * altura) / 2</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s-CO" sz="2000" u="none" cap="none" strike="noStrike">
                <a:solidFill>
                  <a:srgbClr val="D8D8D8"/>
                </a:solidFill>
                <a:latin typeface="Calibri"/>
                <a:ea typeface="Calibri"/>
                <a:cs typeface="Calibri"/>
                <a:sym typeface="Calibri"/>
              </a:rPr>
              <a:t>Cuadrado: lado * lado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g728aabb615_0_10"/>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P1T46: Compare Numbers</a:t>
            </a:r>
            <a:endParaRPr b="0" i="0" sz="1400" u="none" cap="none" strike="noStrike">
              <a:solidFill>
                <a:srgbClr val="000000"/>
              </a:solidFill>
              <a:latin typeface="Arial"/>
              <a:ea typeface="Arial"/>
              <a:cs typeface="Arial"/>
              <a:sym typeface="Arial"/>
            </a:endParaRPr>
          </a:p>
        </p:txBody>
      </p:sp>
      <p:sp>
        <p:nvSpPr>
          <p:cNvPr id="427" name="Google Shape;427;g728aabb615_0_10"/>
          <p:cNvSpPr txBox="1"/>
          <p:nvPr/>
        </p:nvSpPr>
        <p:spPr>
          <a:xfrm>
            <a:off x="1434905" y="1225729"/>
            <a:ext cx="10757100" cy="5447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Create a program that asks for two numbers and says if they are the same or not. The process must be carried out in a method called compareNumbers(), which receives as parameters the numbers</a:t>
            </a:r>
            <a:endParaRPr b="0" i="0" sz="32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D8D8D8"/>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es-CO" sz="2400" u="none" cap="none" strike="noStrike">
                <a:solidFill>
                  <a:srgbClr val="D8D8D8"/>
                </a:solidFill>
                <a:latin typeface="Calibri"/>
                <a:ea typeface="Calibri"/>
                <a:cs typeface="Calibri"/>
                <a:sym typeface="Calibri"/>
              </a:rPr>
              <a:t>Crear un programa que pida dos números y diga si son iguales o no. Se debe realizar el proceso en un método que se llame comparaNumeros(), el cual recibe como parámetros los números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1"/>
          <p:cNvSpPr txBox="1"/>
          <p:nvPr/>
        </p:nvSpPr>
        <p:spPr>
          <a:xfrm>
            <a:off x="4898072" y="265420"/>
            <a:ext cx="350034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1" i="0" lang="es-CO" sz="8000" u="sng" cap="none" strike="noStrike">
                <a:solidFill>
                  <a:srgbClr val="99151A"/>
                </a:solidFill>
                <a:latin typeface="Calibri"/>
                <a:ea typeface="Calibri"/>
                <a:cs typeface="Calibri"/>
                <a:sym typeface="Calibri"/>
              </a:rPr>
              <a:t>Topics</a:t>
            </a:r>
            <a:endParaRPr b="1" i="0" sz="8000" u="sng" cap="none" strike="noStrike">
              <a:solidFill>
                <a:srgbClr val="99151A"/>
              </a:solidFill>
              <a:latin typeface="Calibri"/>
              <a:ea typeface="Calibri"/>
              <a:cs typeface="Calibri"/>
              <a:sym typeface="Calibri"/>
            </a:endParaRPr>
          </a:p>
        </p:txBody>
      </p:sp>
      <p:sp>
        <p:nvSpPr>
          <p:cNvPr id="232" name="Google Shape;232;p31"/>
          <p:cNvSpPr txBox="1"/>
          <p:nvPr/>
        </p:nvSpPr>
        <p:spPr>
          <a:xfrm>
            <a:off x="1982237" y="2544147"/>
            <a:ext cx="7828384" cy="258528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i="0" lang="es-CO" sz="2800" u="none" cap="none" strike="noStrike">
                <a:solidFill>
                  <a:schemeClr val="dk1"/>
                </a:solidFill>
                <a:latin typeface="Calibri"/>
                <a:ea typeface="Calibri"/>
                <a:cs typeface="Calibri"/>
                <a:sym typeface="Calibri"/>
              </a:rPr>
              <a:t>Metodos – funciones /  void</a:t>
            </a:r>
            <a:endParaRPr b="1" i="0" sz="2800" u="none" cap="none" strike="noStrike">
              <a:solidFill>
                <a:schemeClr val="dk1"/>
              </a:solidFill>
              <a:latin typeface="Calibri"/>
              <a:ea typeface="Calibri"/>
              <a:cs typeface="Calibri"/>
              <a:sym typeface="Calibri"/>
            </a:endParaRPr>
          </a:p>
          <a:p>
            <a:pPr indent="-285750" lvl="1" marL="285750" marR="0" rtl="0" algn="just">
              <a:lnSpc>
                <a:spcPct val="150000"/>
              </a:lnSpc>
              <a:spcBef>
                <a:spcPts val="0"/>
              </a:spcBef>
              <a:spcAft>
                <a:spcPts val="0"/>
              </a:spcAft>
              <a:buClr>
                <a:schemeClr val="dk1"/>
              </a:buClr>
              <a:buSzPts val="2400"/>
              <a:buFont typeface="Arial"/>
              <a:buChar char="•"/>
            </a:pPr>
            <a:r>
              <a:rPr b="1" i="0" lang="es-CO" sz="1600" u="none" cap="none" strike="noStrike">
                <a:solidFill>
                  <a:srgbClr val="D8D8D8"/>
                </a:solidFill>
                <a:latin typeface="Calibri"/>
                <a:ea typeface="Calibri"/>
                <a:cs typeface="Calibri"/>
                <a:sym typeface="Calibri"/>
              </a:rPr>
              <a:t>conceptos básicos </a:t>
            </a:r>
            <a:r>
              <a:rPr b="1" i="0" lang="es-CO" sz="1600" u="none" cap="none" strike="noStrike">
                <a:solidFill>
                  <a:schemeClr val="dk1"/>
                </a:solidFill>
                <a:latin typeface="Calibri"/>
                <a:ea typeface="Calibri"/>
                <a:cs typeface="Calibri"/>
                <a:sym typeface="Calibri"/>
              </a:rPr>
              <a:t>/ Concept basic  </a:t>
            </a:r>
            <a:endParaRPr/>
          </a:p>
          <a:p>
            <a:pPr indent="-285750" lvl="1" marL="285750" marR="0" rtl="0" algn="just">
              <a:lnSpc>
                <a:spcPct val="150000"/>
              </a:lnSpc>
              <a:spcBef>
                <a:spcPts val="0"/>
              </a:spcBef>
              <a:spcAft>
                <a:spcPts val="0"/>
              </a:spcAft>
              <a:buClr>
                <a:schemeClr val="dk1"/>
              </a:buClr>
              <a:buSzPts val="2400"/>
              <a:buFont typeface="Arial"/>
              <a:buChar char="•"/>
            </a:pPr>
            <a:r>
              <a:rPr b="1" i="0" lang="es-CO" sz="1600" u="none" cap="none" strike="noStrike">
                <a:solidFill>
                  <a:srgbClr val="D8D8D8"/>
                </a:solidFill>
                <a:latin typeface="Calibri"/>
                <a:ea typeface="Calibri"/>
                <a:cs typeface="Calibri"/>
                <a:sym typeface="Calibri"/>
              </a:rPr>
              <a:t>Sintaxis</a:t>
            </a:r>
            <a:r>
              <a:rPr b="1" i="0" lang="es-CO" sz="1600" u="none" cap="none" strike="noStrike">
                <a:solidFill>
                  <a:schemeClr val="dk1"/>
                </a:solidFill>
                <a:latin typeface="Calibri"/>
                <a:ea typeface="Calibri"/>
                <a:cs typeface="Calibri"/>
                <a:sym typeface="Calibri"/>
              </a:rPr>
              <a:t> / Syntax</a:t>
            </a:r>
            <a:endParaRPr b="1" i="0" sz="1600" u="none" cap="none" strike="noStrike">
              <a:solidFill>
                <a:schemeClr val="dk1"/>
              </a:solidFill>
              <a:latin typeface="Calibri"/>
              <a:ea typeface="Calibri"/>
              <a:cs typeface="Calibri"/>
              <a:sym typeface="Calibri"/>
            </a:endParaRPr>
          </a:p>
          <a:p>
            <a:pPr indent="-285750" lvl="1" marL="285750" marR="0" rtl="0" algn="just">
              <a:lnSpc>
                <a:spcPct val="150000"/>
              </a:lnSpc>
              <a:spcBef>
                <a:spcPts val="0"/>
              </a:spcBef>
              <a:spcAft>
                <a:spcPts val="0"/>
              </a:spcAft>
              <a:buClr>
                <a:schemeClr val="dk1"/>
              </a:buClr>
              <a:buSzPts val="2400"/>
              <a:buFont typeface="Arial"/>
              <a:buChar char="•"/>
            </a:pPr>
            <a:r>
              <a:rPr b="1" i="0" lang="es-CO" sz="1600" u="none" cap="none" strike="noStrike">
                <a:solidFill>
                  <a:srgbClr val="D8D8D8"/>
                </a:solidFill>
                <a:latin typeface="Calibri"/>
                <a:ea typeface="Calibri"/>
                <a:cs typeface="Calibri"/>
                <a:sym typeface="Calibri"/>
              </a:rPr>
              <a:t>Ejemplos</a:t>
            </a:r>
            <a:r>
              <a:rPr b="1" i="0" lang="es-CO" sz="1600" u="none" cap="none" strike="noStrike">
                <a:solidFill>
                  <a:schemeClr val="dk1"/>
                </a:solidFill>
                <a:latin typeface="Calibri"/>
                <a:ea typeface="Calibri"/>
                <a:cs typeface="Calibri"/>
                <a:sym typeface="Calibri"/>
              </a:rPr>
              <a:t> / examples</a:t>
            </a:r>
            <a:endParaRPr b="1" i="0" sz="1600" u="none" cap="none" strike="noStrike">
              <a:solidFill>
                <a:schemeClr val="dk1"/>
              </a:solidFill>
              <a:latin typeface="Calibri"/>
              <a:ea typeface="Calibri"/>
              <a:cs typeface="Calibri"/>
              <a:sym typeface="Calibri"/>
            </a:endParaRPr>
          </a:p>
          <a:p>
            <a:pPr indent="-285750" lvl="1" marL="285750" marR="0" rtl="0" algn="just">
              <a:lnSpc>
                <a:spcPct val="150000"/>
              </a:lnSpc>
              <a:spcBef>
                <a:spcPts val="0"/>
              </a:spcBef>
              <a:spcAft>
                <a:spcPts val="0"/>
              </a:spcAft>
              <a:buClr>
                <a:schemeClr val="dk1"/>
              </a:buClr>
              <a:buSzPts val="2400"/>
              <a:buFont typeface="Arial"/>
              <a:buChar char="•"/>
            </a:pPr>
            <a:r>
              <a:rPr b="1" i="0" lang="es-CO" sz="1600" u="none" cap="none" strike="noStrike">
                <a:solidFill>
                  <a:srgbClr val="D8D8D8"/>
                </a:solidFill>
                <a:latin typeface="Calibri"/>
                <a:ea typeface="Calibri"/>
                <a:cs typeface="Calibri"/>
                <a:sym typeface="Calibri"/>
              </a:rPr>
              <a:t>Ejercicios</a:t>
            </a:r>
            <a:r>
              <a:rPr b="1" i="0" lang="es-CO" sz="1600" u="none" cap="none" strike="noStrike">
                <a:solidFill>
                  <a:schemeClr val="dk1"/>
                </a:solidFill>
                <a:latin typeface="Calibri"/>
                <a:ea typeface="Calibri"/>
                <a:cs typeface="Calibri"/>
                <a:sym typeface="Calibri"/>
              </a:rPr>
              <a:t> / Exercises</a:t>
            </a:r>
            <a:endParaRPr b="1" i="0" sz="1600" u="none" cap="none" strike="noStrike">
              <a:solidFill>
                <a:schemeClr val="dk1"/>
              </a:solidFill>
              <a:latin typeface="Calibri"/>
              <a:ea typeface="Calibri"/>
              <a:cs typeface="Calibri"/>
              <a:sym typeface="Calibri"/>
            </a:endParaRPr>
          </a:p>
          <a:p>
            <a:pPr indent="-133350" lvl="1" marL="285750" marR="0" rtl="0" algn="just">
              <a:lnSpc>
                <a:spcPct val="150000"/>
              </a:lnSpc>
              <a:spcBef>
                <a:spcPts val="0"/>
              </a:spcBef>
              <a:spcAft>
                <a:spcPts val="0"/>
              </a:spcAft>
              <a:buClr>
                <a:schemeClr val="dk1"/>
              </a:buClr>
              <a:buSzPts val="24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g728aabb615_0_15"/>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P1T47: Multiples</a:t>
            </a:r>
            <a:endParaRPr b="0" i="0" sz="1400" u="none" cap="none" strike="noStrike">
              <a:solidFill>
                <a:srgbClr val="000000"/>
              </a:solidFill>
              <a:latin typeface="Arial"/>
              <a:ea typeface="Arial"/>
              <a:cs typeface="Arial"/>
              <a:sym typeface="Arial"/>
            </a:endParaRPr>
          </a:p>
        </p:txBody>
      </p:sp>
      <p:sp>
        <p:nvSpPr>
          <p:cNvPr id="433" name="Google Shape;433;g728aabb615_0_15"/>
          <p:cNvSpPr txBox="1"/>
          <p:nvPr/>
        </p:nvSpPr>
        <p:spPr>
          <a:xfrm>
            <a:off x="1434905" y="1225729"/>
            <a:ext cx="10757100" cy="3231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3600"/>
              <a:buFont typeface="Arial"/>
              <a:buNone/>
            </a:pPr>
            <a:r>
              <a:rPr b="0" i="0" lang="es-CO" sz="3600" u="none" cap="none" strike="noStrike">
                <a:solidFill>
                  <a:srgbClr val="000000"/>
                </a:solidFill>
                <a:latin typeface="Calibri"/>
                <a:ea typeface="Calibri"/>
                <a:cs typeface="Calibri"/>
                <a:sym typeface="Calibri"/>
              </a:rPr>
              <a:t>Create a program that asks for two numbers and says if one is a multiple of the other.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400"/>
              <a:buFont typeface="Arial"/>
              <a:buNone/>
            </a:pPr>
            <a:r>
              <a:t/>
            </a:r>
            <a:endParaRPr b="0" i="0" sz="2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D8D8D8"/>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es-CO" sz="2400" u="none" cap="none" strike="noStrike">
                <a:solidFill>
                  <a:srgbClr val="D8D8D8"/>
                </a:solidFill>
                <a:latin typeface="Calibri"/>
                <a:ea typeface="Calibri"/>
                <a:cs typeface="Calibri"/>
                <a:sym typeface="Calibri"/>
              </a:rPr>
              <a:t>Crear un programa que pida dos números y diga si uno es múltiplo del otro.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g728aabb615_0_20"/>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P1T48: Capicúa</a:t>
            </a:r>
            <a:endParaRPr b="0" i="0" sz="1400" u="none" cap="none" strike="noStrike">
              <a:solidFill>
                <a:srgbClr val="000000"/>
              </a:solidFill>
              <a:latin typeface="Arial"/>
              <a:ea typeface="Arial"/>
              <a:cs typeface="Arial"/>
              <a:sym typeface="Arial"/>
            </a:endParaRPr>
          </a:p>
        </p:txBody>
      </p:sp>
      <p:sp>
        <p:nvSpPr>
          <p:cNvPr id="439" name="Google Shape;439;g728aabb615_0_20"/>
          <p:cNvSpPr txBox="1"/>
          <p:nvPr/>
        </p:nvSpPr>
        <p:spPr>
          <a:xfrm>
            <a:off x="1434906" y="1225729"/>
            <a:ext cx="10757100" cy="4616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3600"/>
              <a:buFont typeface="Arial"/>
              <a:buNone/>
            </a:pPr>
            <a:r>
              <a:rPr b="0" i="0" lang="es-CO" sz="3600" u="none" cap="none" strike="noStrike">
                <a:solidFill>
                  <a:srgbClr val="000000"/>
                </a:solidFill>
                <a:latin typeface="Calibri"/>
                <a:ea typeface="Calibri"/>
                <a:cs typeface="Calibri"/>
                <a:sym typeface="Calibri"/>
              </a:rPr>
              <a:t>Create a program that asks for a number between 0 and 9,999, say if it is capicúa. Create a function to define whether or not it is capicúa.</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400"/>
              <a:buFont typeface="Arial"/>
              <a:buNone/>
            </a:pPr>
            <a:r>
              <a:t/>
            </a:r>
            <a:endParaRPr b="0" i="0" sz="2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D8D8D8"/>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es-CO" sz="2400" u="none" cap="none" strike="noStrike">
                <a:solidFill>
                  <a:srgbClr val="D8D8D8"/>
                </a:solidFill>
                <a:latin typeface="Calibri"/>
                <a:ea typeface="Calibri"/>
                <a:cs typeface="Calibri"/>
                <a:sym typeface="Calibri"/>
              </a:rPr>
              <a:t>Crear un programa que pida un número entre 0 y 9.999, decir si es capicúa. Crear una función para que defina si es o no capicúa.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g728aabb615_0_25"/>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P1T49: Methods with Time</a:t>
            </a:r>
            <a:endParaRPr b="0" i="0" sz="1400" u="none" cap="none" strike="noStrike">
              <a:solidFill>
                <a:srgbClr val="000000"/>
              </a:solidFill>
              <a:latin typeface="Arial"/>
              <a:ea typeface="Arial"/>
              <a:cs typeface="Arial"/>
              <a:sym typeface="Arial"/>
            </a:endParaRPr>
          </a:p>
        </p:txBody>
      </p:sp>
      <p:sp>
        <p:nvSpPr>
          <p:cNvPr id="445" name="Google Shape;445;g728aabb615_0_25"/>
          <p:cNvSpPr txBox="1"/>
          <p:nvPr/>
        </p:nvSpPr>
        <p:spPr>
          <a:xfrm>
            <a:off x="1463041" y="1261172"/>
            <a:ext cx="10728900" cy="4708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600"/>
              <a:buFont typeface="Arial"/>
              <a:buNone/>
            </a:pPr>
            <a:r>
              <a:rPr b="0" i="0" lang="es-CO" sz="3600" u="none" cap="none" strike="noStrike">
                <a:solidFill>
                  <a:srgbClr val="000000"/>
                </a:solidFill>
                <a:latin typeface="Calibri"/>
                <a:ea typeface="Calibri"/>
                <a:cs typeface="Calibri"/>
                <a:sym typeface="Calibri"/>
              </a:rPr>
              <a:t>Write two functions that allow you to calculate: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600"/>
              <a:buFont typeface="Arial"/>
              <a:buNone/>
            </a:pPr>
            <a:r>
              <a:rPr b="0" i="0" lang="es-CO" sz="3600" u="none" cap="none" strike="noStrike">
                <a:solidFill>
                  <a:srgbClr val="000000"/>
                </a:solidFill>
                <a:latin typeface="Calibri"/>
                <a:ea typeface="Calibri"/>
                <a:cs typeface="Calibri"/>
                <a:sym typeface="Calibri"/>
              </a:rPr>
              <a:t>o The number of seconds in a given time in hours, minutes and seconds.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600"/>
              <a:buFont typeface="Arial"/>
              <a:buNone/>
            </a:pPr>
            <a:r>
              <a:rPr b="0" i="0" lang="es-CO" sz="3600" u="none" cap="none" strike="noStrike">
                <a:solidFill>
                  <a:srgbClr val="000000"/>
                </a:solidFill>
                <a:latin typeface="Calibri"/>
                <a:ea typeface="Calibri"/>
                <a:cs typeface="Calibri"/>
                <a:sym typeface="Calibri"/>
              </a:rPr>
              <a:t>o The number of hours, minutes and seconds of a given time in seconds.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D8D8D8"/>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rgbClr val="D8D8D8"/>
                </a:solidFill>
                <a:latin typeface="Calibri"/>
                <a:ea typeface="Calibri"/>
                <a:cs typeface="Calibri"/>
                <a:sym typeface="Calibri"/>
              </a:rPr>
              <a:t>Escribir dos funciones que permitan calcular: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rgbClr val="D8D8D8"/>
                </a:solidFill>
                <a:latin typeface="Calibri"/>
                <a:ea typeface="Calibri"/>
                <a:cs typeface="Calibri"/>
                <a:sym typeface="Calibri"/>
              </a:rPr>
              <a:t>o	La cantidad de segundos en un tiempo dado en horas, minutos y segundos.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s-CO" sz="2400" u="none" cap="none" strike="noStrike">
                <a:solidFill>
                  <a:srgbClr val="D8D8D8"/>
                </a:solidFill>
                <a:latin typeface="Calibri"/>
                <a:ea typeface="Calibri"/>
                <a:cs typeface="Calibri"/>
                <a:sym typeface="Calibri"/>
              </a:rPr>
              <a:t>o	La cantidad de horas, minutos y segundos de un tiempo dado en segundos.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9" name="Shape 449"/>
        <p:cNvGrpSpPr/>
        <p:nvPr/>
      </p:nvGrpSpPr>
      <p:grpSpPr>
        <a:xfrm>
          <a:off x="0" y="0"/>
          <a:ext cx="0" cy="0"/>
          <a:chOff x="0" y="0"/>
          <a:chExt cx="0" cy="0"/>
        </a:xfrm>
      </p:grpSpPr>
      <p:pic>
        <p:nvPicPr>
          <p:cNvPr descr="Resultado de imagen de let's go" id="450" name="Google Shape;450;g728aabb615_0_30"/>
          <p:cNvPicPr preferRelativeResize="0"/>
          <p:nvPr/>
        </p:nvPicPr>
        <p:blipFill rotWithShape="1">
          <a:blip r:embed="rId4">
            <a:alphaModFix/>
          </a:blip>
          <a:srcRect b="0" l="0" r="0" t="0"/>
          <a:stretch/>
        </p:blipFill>
        <p:spPr>
          <a:xfrm>
            <a:off x="3967492" y="1456932"/>
            <a:ext cx="4762500" cy="4762500"/>
          </a:xfrm>
          <a:prstGeom prst="rect">
            <a:avLst/>
          </a:prstGeom>
          <a:noFill/>
          <a:ln>
            <a:noFill/>
          </a:ln>
        </p:spPr>
      </p:pic>
      <p:sp>
        <p:nvSpPr>
          <p:cNvPr id="451" name="Google Shape;451;g728aabb615_0_30"/>
          <p:cNvSpPr/>
          <p:nvPr/>
        </p:nvSpPr>
        <p:spPr>
          <a:xfrm>
            <a:off x="2572077" y="348977"/>
            <a:ext cx="755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lang="es-CO" sz="6600">
                <a:solidFill>
                  <a:srgbClr val="0D5274"/>
                </a:solidFill>
                <a:latin typeface="Calibri"/>
                <a:ea typeface="Calibri"/>
                <a:cs typeface="Calibri"/>
                <a:sym typeface="Calibri"/>
              </a:rPr>
              <a:t>4</a:t>
            </a:r>
            <a:r>
              <a:rPr b="1" i="0" lang="es-CO" sz="6600" u="none" cap="none" strike="noStrike">
                <a:solidFill>
                  <a:srgbClr val="0D5274"/>
                </a:solidFill>
                <a:latin typeface="Calibri"/>
                <a:ea typeface="Calibri"/>
                <a:cs typeface="Calibri"/>
                <a:sym typeface="Calibri"/>
              </a:rPr>
              <a:t>° Session CodeGym</a:t>
            </a:r>
            <a:endParaRPr b="0" i="0" sz="66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202"/>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457" name="Google Shape;457;p202"/>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3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3</a:t>
            </a:r>
            <a:endParaRPr b="0" i="0" sz="1400" u="none" cap="none" strike="noStrike">
              <a:solidFill>
                <a:srgbClr val="000000"/>
              </a:solidFill>
              <a:latin typeface="Calibri"/>
              <a:ea typeface="Calibri"/>
              <a:cs typeface="Calibri"/>
              <a:sym typeface="Calibri"/>
            </a:endParaRPr>
          </a:p>
        </p:txBody>
      </p:sp>
      <p:pic>
        <p:nvPicPr>
          <p:cNvPr id="458" name="Google Shape;458;p202"/>
          <p:cNvPicPr preferRelativeResize="0"/>
          <p:nvPr/>
        </p:nvPicPr>
        <p:blipFill rotWithShape="1">
          <a:blip r:embed="rId4">
            <a:alphaModFix/>
          </a:blip>
          <a:srcRect b="0" l="0" r="0" t="0"/>
          <a:stretch/>
        </p:blipFill>
        <p:spPr>
          <a:xfrm>
            <a:off x="2683130" y="1877124"/>
            <a:ext cx="7458222" cy="484183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203"/>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464" name="Google Shape;464;p203"/>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3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3</a:t>
            </a:r>
            <a:endParaRPr b="0" i="0" sz="1400" u="none" cap="none" strike="noStrike">
              <a:solidFill>
                <a:srgbClr val="000000"/>
              </a:solidFill>
              <a:latin typeface="Calibri"/>
              <a:ea typeface="Calibri"/>
              <a:cs typeface="Calibri"/>
              <a:sym typeface="Calibri"/>
            </a:endParaRPr>
          </a:p>
        </p:txBody>
      </p:sp>
      <p:pic>
        <p:nvPicPr>
          <p:cNvPr id="465" name="Google Shape;465;p203"/>
          <p:cNvPicPr preferRelativeResize="0"/>
          <p:nvPr/>
        </p:nvPicPr>
        <p:blipFill rotWithShape="1">
          <a:blip r:embed="rId4">
            <a:alphaModFix/>
          </a:blip>
          <a:srcRect b="0" l="0" r="0" t="0"/>
          <a:stretch/>
        </p:blipFill>
        <p:spPr>
          <a:xfrm>
            <a:off x="2484264" y="1764582"/>
            <a:ext cx="8093539" cy="492164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204"/>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471" name="Google Shape;471;p204"/>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3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3</a:t>
            </a:r>
            <a:endParaRPr b="0" i="0" sz="1400" u="none" cap="none" strike="noStrike">
              <a:solidFill>
                <a:srgbClr val="000000"/>
              </a:solidFill>
              <a:latin typeface="Calibri"/>
              <a:ea typeface="Calibri"/>
              <a:cs typeface="Calibri"/>
              <a:sym typeface="Calibri"/>
            </a:endParaRPr>
          </a:p>
        </p:txBody>
      </p:sp>
      <p:sp>
        <p:nvSpPr>
          <p:cNvPr id="472" name="Google Shape;472;p204"/>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N2_L3_E1</a:t>
            </a:r>
            <a:endParaRPr b="1" i="0" sz="3200" u="none" cap="none" strike="noStrike">
              <a:solidFill>
                <a:srgbClr val="000000"/>
              </a:solidFill>
              <a:latin typeface="Calibri"/>
              <a:ea typeface="Calibri"/>
              <a:cs typeface="Calibri"/>
              <a:sym typeface="Calibri"/>
            </a:endParaRPr>
          </a:p>
        </p:txBody>
      </p:sp>
      <p:sp>
        <p:nvSpPr>
          <p:cNvPr id="473" name="Google Shape;473;p204"/>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74" name="Google Shape;474;p204"/>
          <p:cNvPicPr preferRelativeResize="0"/>
          <p:nvPr/>
        </p:nvPicPr>
        <p:blipFill rotWithShape="1">
          <a:blip r:embed="rId4">
            <a:alphaModFix/>
          </a:blip>
          <a:srcRect b="0" l="0" r="0" t="0"/>
          <a:stretch/>
        </p:blipFill>
        <p:spPr>
          <a:xfrm>
            <a:off x="2317506" y="2667280"/>
            <a:ext cx="8401050" cy="362902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205"/>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480" name="Google Shape;480;p205"/>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3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3</a:t>
            </a:r>
            <a:endParaRPr b="0" i="0" sz="1400" u="none" cap="none" strike="noStrike">
              <a:solidFill>
                <a:srgbClr val="000000"/>
              </a:solidFill>
              <a:latin typeface="Calibri"/>
              <a:ea typeface="Calibri"/>
              <a:cs typeface="Calibri"/>
              <a:sym typeface="Calibri"/>
            </a:endParaRPr>
          </a:p>
        </p:txBody>
      </p:sp>
      <p:sp>
        <p:nvSpPr>
          <p:cNvPr id="481" name="Google Shape;481;p205"/>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N2_L3_E2</a:t>
            </a:r>
            <a:endParaRPr b="1" i="0" sz="3200" u="none" cap="none" strike="noStrike">
              <a:solidFill>
                <a:srgbClr val="000000"/>
              </a:solidFill>
              <a:latin typeface="Calibri"/>
              <a:ea typeface="Calibri"/>
              <a:cs typeface="Calibri"/>
              <a:sym typeface="Calibri"/>
            </a:endParaRPr>
          </a:p>
        </p:txBody>
      </p:sp>
      <p:sp>
        <p:nvSpPr>
          <p:cNvPr id="482" name="Google Shape;482;p205"/>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83" name="Google Shape;483;p205"/>
          <p:cNvPicPr preferRelativeResize="0"/>
          <p:nvPr/>
        </p:nvPicPr>
        <p:blipFill rotWithShape="1">
          <a:blip r:embed="rId4">
            <a:alphaModFix/>
          </a:blip>
          <a:srcRect b="0" l="0" r="0" t="0"/>
          <a:stretch/>
        </p:blipFill>
        <p:spPr>
          <a:xfrm>
            <a:off x="2350403" y="2588324"/>
            <a:ext cx="8391525" cy="41338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206"/>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489" name="Google Shape;489;p206"/>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3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3</a:t>
            </a:r>
            <a:endParaRPr b="0" i="0" sz="1400" u="none" cap="none" strike="noStrike">
              <a:solidFill>
                <a:srgbClr val="000000"/>
              </a:solidFill>
              <a:latin typeface="Calibri"/>
              <a:ea typeface="Calibri"/>
              <a:cs typeface="Calibri"/>
              <a:sym typeface="Calibri"/>
            </a:endParaRPr>
          </a:p>
        </p:txBody>
      </p:sp>
      <p:sp>
        <p:nvSpPr>
          <p:cNvPr id="490" name="Google Shape;490;p206"/>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N2_L3_E3</a:t>
            </a:r>
            <a:endParaRPr b="1" i="0" sz="3200" u="none" cap="none" strike="noStrike">
              <a:solidFill>
                <a:srgbClr val="000000"/>
              </a:solidFill>
              <a:latin typeface="Calibri"/>
              <a:ea typeface="Calibri"/>
              <a:cs typeface="Calibri"/>
              <a:sym typeface="Calibri"/>
            </a:endParaRPr>
          </a:p>
        </p:txBody>
      </p:sp>
      <p:sp>
        <p:nvSpPr>
          <p:cNvPr id="491" name="Google Shape;491;p206"/>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92" name="Google Shape;492;p206"/>
          <p:cNvPicPr preferRelativeResize="0"/>
          <p:nvPr/>
        </p:nvPicPr>
        <p:blipFill rotWithShape="1">
          <a:blip r:embed="rId4">
            <a:alphaModFix/>
          </a:blip>
          <a:srcRect b="0" l="0" r="0" t="0"/>
          <a:stretch/>
        </p:blipFill>
        <p:spPr>
          <a:xfrm>
            <a:off x="2192666" y="2776978"/>
            <a:ext cx="8439150" cy="29908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207"/>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498" name="Google Shape;498;p207"/>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4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4</a:t>
            </a:r>
            <a:endParaRPr b="0" i="0" sz="1400" u="none" cap="none" strike="noStrike">
              <a:solidFill>
                <a:srgbClr val="000000"/>
              </a:solidFill>
              <a:latin typeface="Calibri"/>
              <a:ea typeface="Calibri"/>
              <a:cs typeface="Calibri"/>
              <a:sym typeface="Calibri"/>
            </a:endParaRPr>
          </a:p>
        </p:txBody>
      </p:sp>
      <p:pic>
        <p:nvPicPr>
          <p:cNvPr id="499" name="Google Shape;499;p207"/>
          <p:cNvPicPr preferRelativeResize="0"/>
          <p:nvPr/>
        </p:nvPicPr>
        <p:blipFill rotWithShape="1">
          <a:blip r:embed="rId4">
            <a:alphaModFix/>
          </a:blip>
          <a:srcRect b="0" l="0" r="0" t="0"/>
          <a:stretch/>
        </p:blipFill>
        <p:spPr>
          <a:xfrm>
            <a:off x="1614197" y="2006943"/>
            <a:ext cx="10258425" cy="44100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3"/>
          <p:cNvSpPr txBox="1"/>
          <p:nvPr/>
        </p:nvSpPr>
        <p:spPr>
          <a:xfrm>
            <a:off x="1704304" y="1738649"/>
            <a:ext cx="896369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4800" u="none" cap="none" strike="noStrike">
                <a:solidFill>
                  <a:srgbClr val="000000"/>
                </a:solidFill>
                <a:latin typeface="Arial"/>
                <a:ea typeface="Arial"/>
                <a:cs typeface="Arial"/>
                <a:sym typeface="Arial"/>
              </a:rPr>
              <a:t>Methods / functions / void</a:t>
            </a:r>
            <a:endParaRPr b="0" i="0" sz="1400" u="none" cap="none" strike="noStrike">
              <a:solidFill>
                <a:srgbClr val="000000"/>
              </a:solidFill>
              <a:latin typeface="Arial"/>
              <a:ea typeface="Arial"/>
              <a:cs typeface="Arial"/>
              <a:sym typeface="Arial"/>
            </a:endParaRPr>
          </a:p>
        </p:txBody>
      </p:sp>
      <p:sp>
        <p:nvSpPr>
          <p:cNvPr id="238" name="Google Shape;238;p33"/>
          <p:cNvSpPr/>
          <p:nvPr/>
        </p:nvSpPr>
        <p:spPr>
          <a:xfrm>
            <a:off x="5215944" y="3039414"/>
            <a:ext cx="1944710" cy="3309871"/>
          </a:xfrm>
          <a:prstGeom prst="ellipse">
            <a:avLst/>
          </a:prstGeom>
          <a:gradFill>
            <a:gsLst>
              <a:gs pos="0">
                <a:srgbClr val="306CD7"/>
              </a:gs>
              <a:gs pos="100000">
                <a:srgbClr val="90B0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CO" sz="1400" u="none" cap="none" strike="noStrike">
                <a:solidFill>
                  <a:schemeClr val="dk1"/>
                </a:solidFill>
                <a:latin typeface="Arial"/>
                <a:ea typeface="Arial"/>
                <a:cs typeface="Arial"/>
                <a:sym typeface="Arial"/>
              </a:rPr>
              <a:t>Programa principal</a:t>
            </a:r>
            <a:endParaRPr/>
          </a:p>
        </p:txBody>
      </p:sp>
      <p:sp>
        <p:nvSpPr>
          <p:cNvPr id="239" name="Google Shape;239;p33"/>
          <p:cNvSpPr/>
          <p:nvPr/>
        </p:nvSpPr>
        <p:spPr>
          <a:xfrm>
            <a:off x="3928057" y="3429000"/>
            <a:ext cx="1803042" cy="450760"/>
          </a:xfrm>
          <a:prstGeom prst="ellipse">
            <a:avLst/>
          </a:prstGeom>
          <a:gradFill>
            <a:gsLst>
              <a:gs pos="0">
                <a:srgbClr val="FF7714"/>
              </a:gs>
              <a:gs pos="100000">
                <a:srgbClr val="FFA773"/>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CO" sz="1400" u="none" cap="none" strike="noStrike">
                <a:solidFill>
                  <a:schemeClr val="dk1"/>
                </a:solidFill>
                <a:latin typeface="Arial"/>
                <a:ea typeface="Arial"/>
                <a:cs typeface="Arial"/>
                <a:sym typeface="Arial"/>
              </a:rPr>
              <a:t>Método 1</a:t>
            </a:r>
            <a:endParaRPr/>
          </a:p>
        </p:txBody>
      </p:sp>
      <p:sp>
        <p:nvSpPr>
          <p:cNvPr id="240" name="Google Shape;240;p33"/>
          <p:cNvSpPr/>
          <p:nvPr/>
        </p:nvSpPr>
        <p:spPr>
          <a:xfrm>
            <a:off x="6827950" y="4062975"/>
            <a:ext cx="1803042" cy="450760"/>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CO" sz="1400" u="none" cap="none" strike="noStrike">
                <a:solidFill>
                  <a:schemeClr val="dk1"/>
                </a:solidFill>
                <a:latin typeface="Arial"/>
                <a:ea typeface="Arial"/>
                <a:cs typeface="Arial"/>
                <a:sym typeface="Arial"/>
              </a:rPr>
              <a:t>Método 2 </a:t>
            </a:r>
            <a:endParaRPr/>
          </a:p>
        </p:txBody>
      </p:sp>
      <p:sp>
        <p:nvSpPr>
          <p:cNvPr id="241" name="Google Shape;241;p33"/>
          <p:cNvSpPr/>
          <p:nvPr/>
        </p:nvSpPr>
        <p:spPr>
          <a:xfrm>
            <a:off x="3928057" y="5026744"/>
            <a:ext cx="1803042" cy="450760"/>
          </a:xfrm>
          <a:prstGeom prst="ellipse">
            <a:avLst/>
          </a:prstGeom>
          <a:gradFill>
            <a:gsLst>
              <a:gs pos="0">
                <a:srgbClr val="6DBC37"/>
              </a:gs>
              <a:gs pos="100000">
                <a:srgbClr val="B8FE9C"/>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CO" sz="1400" u="none" cap="none" strike="noStrike">
                <a:solidFill>
                  <a:schemeClr val="dk1"/>
                </a:solidFill>
                <a:latin typeface="Arial"/>
                <a:ea typeface="Arial"/>
                <a:cs typeface="Arial"/>
                <a:sym typeface="Arial"/>
              </a:rPr>
              <a:t>Método 3 </a:t>
            </a:r>
            <a:endParaRPr/>
          </a:p>
        </p:txBody>
      </p:sp>
      <p:sp>
        <p:nvSpPr>
          <p:cNvPr id="242" name="Google Shape;242;p33"/>
          <p:cNvSpPr/>
          <p:nvPr/>
        </p:nvSpPr>
        <p:spPr>
          <a:xfrm>
            <a:off x="6645499" y="5597242"/>
            <a:ext cx="1803042" cy="450760"/>
          </a:xfrm>
          <a:prstGeom prst="ellipse">
            <a:avLst/>
          </a:prstGeom>
          <a:solidFill>
            <a:srgbClr val="0070C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CO" sz="1400" u="none" cap="none" strike="noStrike">
                <a:solidFill>
                  <a:schemeClr val="dk1"/>
                </a:solidFill>
                <a:latin typeface="Arial"/>
                <a:ea typeface="Arial"/>
                <a:cs typeface="Arial"/>
                <a:sym typeface="Arial"/>
              </a:rPr>
              <a:t>Método 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208"/>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05" name="Google Shape;505;p208"/>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4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4</a:t>
            </a:r>
            <a:endParaRPr b="0" i="0" sz="1400" u="none" cap="none" strike="noStrike">
              <a:solidFill>
                <a:srgbClr val="000000"/>
              </a:solidFill>
              <a:latin typeface="Calibri"/>
              <a:ea typeface="Calibri"/>
              <a:cs typeface="Calibri"/>
              <a:sym typeface="Calibri"/>
            </a:endParaRPr>
          </a:p>
        </p:txBody>
      </p:sp>
      <p:pic>
        <p:nvPicPr>
          <p:cNvPr id="506" name="Google Shape;506;p208"/>
          <p:cNvPicPr preferRelativeResize="0"/>
          <p:nvPr/>
        </p:nvPicPr>
        <p:blipFill rotWithShape="1">
          <a:blip r:embed="rId4">
            <a:alphaModFix/>
          </a:blip>
          <a:srcRect b="0" l="0" r="0" t="0"/>
          <a:stretch/>
        </p:blipFill>
        <p:spPr>
          <a:xfrm>
            <a:off x="3628413" y="1769058"/>
            <a:ext cx="5567655" cy="506080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0" name="Shape 510"/>
        <p:cNvGrpSpPr/>
        <p:nvPr/>
      </p:nvGrpSpPr>
      <p:grpSpPr>
        <a:xfrm>
          <a:off x="0" y="0"/>
          <a:ext cx="0" cy="0"/>
          <a:chOff x="0" y="0"/>
          <a:chExt cx="0" cy="0"/>
        </a:xfrm>
      </p:grpSpPr>
      <p:sp>
        <p:nvSpPr>
          <p:cNvPr id="511" name="Google Shape;511;p209"/>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12" name="Google Shape;512;p209"/>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4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4</a:t>
            </a:r>
            <a:endParaRPr b="0" i="0" sz="1400" u="none" cap="none" strike="noStrike">
              <a:solidFill>
                <a:srgbClr val="000000"/>
              </a:solidFill>
              <a:latin typeface="Calibri"/>
              <a:ea typeface="Calibri"/>
              <a:cs typeface="Calibri"/>
              <a:sym typeface="Calibri"/>
            </a:endParaRPr>
          </a:p>
        </p:txBody>
      </p:sp>
      <p:pic>
        <p:nvPicPr>
          <p:cNvPr id="513" name="Google Shape;513;p209"/>
          <p:cNvPicPr preferRelativeResize="0"/>
          <p:nvPr/>
        </p:nvPicPr>
        <p:blipFill rotWithShape="1">
          <a:blip r:embed="rId4">
            <a:alphaModFix/>
          </a:blip>
          <a:srcRect b="0" l="0" r="0" t="0"/>
          <a:stretch/>
        </p:blipFill>
        <p:spPr>
          <a:xfrm>
            <a:off x="1494309" y="2553834"/>
            <a:ext cx="10020817" cy="253958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210"/>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19" name="Google Shape;519;p210"/>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5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5</a:t>
            </a:r>
            <a:endParaRPr b="0" i="0" sz="1400" u="none" cap="none" strike="noStrike">
              <a:solidFill>
                <a:srgbClr val="000000"/>
              </a:solidFill>
              <a:latin typeface="Calibri"/>
              <a:ea typeface="Calibri"/>
              <a:cs typeface="Calibri"/>
              <a:sym typeface="Calibri"/>
            </a:endParaRPr>
          </a:p>
        </p:txBody>
      </p:sp>
      <p:pic>
        <p:nvPicPr>
          <p:cNvPr id="520" name="Google Shape;520;p210"/>
          <p:cNvPicPr preferRelativeResize="0"/>
          <p:nvPr/>
        </p:nvPicPr>
        <p:blipFill rotWithShape="1">
          <a:blip r:embed="rId4">
            <a:alphaModFix/>
          </a:blip>
          <a:srcRect b="0" l="0" r="0" t="0"/>
          <a:stretch/>
        </p:blipFill>
        <p:spPr>
          <a:xfrm>
            <a:off x="1614197" y="2180047"/>
            <a:ext cx="10069097" cy="358700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4" name="Shape 524"/>
        <p:cNvGrpSpPr/>
        <p:nvPr/>
      </p:nvGrpSpPr>
      <p:grpSpPr>
        <a:xfrm>
          <a:off x="0" y="0"/>
          <a:ext cx="0" cy="0"/>
          <a:chOff x="0" y="0"/>
          <a:chExt cx="0" cy="0"/>
        </a:xfrm>
      </p:grpSpPr>
      <p:sp>
        <p:nvSpPr>
          <p:cNvPr id="525" name="Google Shape;525;p211"/>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26" name="Google Shape;526;p211"/>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5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5</a:t>
            </a:r>
            <a:endParaRPr b="0" i="0" sz="1400" u="none" cap="none" strike="noStrike">
              <a:solidFill>
                <a:srgbClr val="000000"/>
              </a:solidFill>
              <a:latin typeface="Calibri"/>
              <a:ea typeface="Calibri"/>
              <a:cs typeface="Calibri"/>
              <a:sym typeface="Calibri"/>
            </a:endParaRPr>
          </a:p>
        </p:txBody>
      </p:sp>
      <p:pic>
        <p:nvPicPr>
          <p:cNvPr id="527" name="Google Shape;527;p211"/>
          <p:cNvPicPr preferRelativeResize="0"/>
          <p:nvPr/>
        </p:nvPicPr>
        <p:blipFill rotWithShape="1">
          <a:blip r:embed="rId4">
            <a:alphaModFix/>
          </a:blip>
          <a:srcRect b="0" l="0" r="0" t="0"/>
          <a:stretch/>
        </p:blipFill>
        <p:spPr>
          <a:xfrm>
            <a:off x="2331498" y="1764582"/>
            <a:ext cx="8246305" cy="506447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212"/>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33" name="Google Shape;533;p212"/>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5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5</a:t>
            </a:r>
            <a:endParaRPr b="0" i="0" sz="1400" u="none" cap="none" strike="noStrike">
              <a:solidFill>
                <a:srgbClr val="000000"/>
              </a:solidFill>
              <a:latin typeface="Calibri"/>
              <a:ea typeface="Calibri"/>
              <a:cs typeface="Calibri"/>
              <a:sym typeface="Calibri"/>
            </a:endParaRPr>
          </a:p>
        </p:txBody>
      </p:sp>
      <p:sp>
        <p:nvSpPr>
          <p:cNvPr id="534" name="Google Shape;534;p212"/>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N2_L5_E1</a:t>
            </a:r>
            <a:endParaRPr b="1" i="0" sz="3200" u="none" cap="none" strike="noStrike">
              <a:solidFill>
                <a:srgbClr val="000000"/>
              </a:solidFill>
              <a:latin typeface="Calibri"/>
              <a:ea typeface="Calibri"/>
              <a:cs typeface="Calibri"/>
              <a:sym typeface="Calibri"/>
            </a:endParaRPr>
          </a:p>
        </p:txBody>
      </p:sp>
      <p:sp>
        <p:nvSpPr>
          <p:cNvPr id="535" name="Google Shape;535;p212"/>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36" name="Google Shape;536;p212"/>
          <p:cNvPicPr preferRelativeResize="0"/>
          <p:nvPr/>
        </p:nvPicPr>
        <p:blipFill rotWithShape="1">
          <a:blip r:embed="rId4">
            <a:alphaModFix/>
          </a:blip>
          <a:srcRect b="0" l="0" r="0" t="0"/>
          <a:stretch/>
        </p:blipFill>
        <p:spPr>
          <a:xfrm>
            <a:off x="2745434" y="2585598"/>
            <a:ext cx="7295782" cy="41320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213"/>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42" name="Google Shape;542;p213"/>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5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5</a:t>
            </a:r>
            <a:endParaRPr b="0" i="0" sz="1400" u="none" cap="none" strike="noStrike">
              <a:solidFill>
                <a:srgbClr val="000000"/>
              </a:solidFill>
              <a:latin typeface="Calibri"/>
              <a:ea typeface="Calibri"/>
              <a:cs typeface="Calibri"/>
              <a:sym typeface="Calibri"/>
            </a:endParaRPr>
          </a:p>
        </p:txBody>
      </p:sp>
      <p:sp>
        <p:nvSpPr>
          <p:cNvPr id="543" name="Google Shape;543;p213"/>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N2_L5_E2</a:t>
            </a:r>
            <a:endParaRPr b="1" i="0" sz="3200" u="none" cap="none" strike="noStrike">
              <a:solidFill>
                <a:srgbClr val="000000"/>
              </a:solidFill>
              <a:latin typeface="Calibri"/>
              <a:ea typeface="Calibri"/>
              <a:cs typeface="Calibri"/>
              <a:sym typeface="Calibri"/>
            </a:endParaRPr>
          </a:p>
        </p:txBody>
      </p:sp>
      <p:sp>
        <p:nvSpPr>
          <p:cNvPr id="544" name="Google Shape;544;p213"/>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45" name="Google Shape;545;p213"/>
          <p:cNvPicPr preferRelativeResize="0"/>
          <p:nvPr/>
        </p:nvPicPr>
        <p:blipFill rotWithShape="1">
          <a:blip r:embed="rId4">
            <a:alphaModFix/>
          </a:blip>
          <a:srcRect b="0" l="0" r="0" t="0"/>
          <a:stretch/>
        </p:blipFill>
        <p:spPr>
          <a:xfrm>
            <a:off x="3109557" y="2585598"/>
            <a:ext cx="6605368" cy="399958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p214"/>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51" name="Google Shape;551;p214"/>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5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5</a:t>
            </a:r>
            <a:endParaRPr b="0" i="0" sz="1400" u="none" cap="none" strike="noStrike">
              <a:solidFill>
                <a:srgbClr val="000000"/>
              </a:solidFill>
              <a:latin typeface="Calibri"/>
              <a:ea typeface="Calibri"/>
              <a:cs typeface="Calibri"/>
              <a:sym typeface="Calibri"/>
            </a:endParaRPr>
          </a:p>
        </p:txBody>
      </p:sp>
      <p:sp>
        <p:nvSpPr>
          <p:cNvPr id="552" name="Google Shape;552;p214"/>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N2_L5_E3</a:t>
            </a:r>
            <a:endParaRPr b="1" i="0" sz="3200" u="none" cap="none" strike="noStrike">
              <a:solidFill>
                <a:srgbClr val="000000"/>
              </a:solidFill>
              <a:latin typeface="Calibri"/>
              <a:ea typeface="Calibri"/>
              <a:cs typeface="Calibri"/>
              <a:sym typeface="Calibri"/>
            </a:endParaRPr>
          </a:p>
        </p:txBody>
      </p:sp>
      <p:sp>
        <p:nvSpPr>
          <p:cNvPr id="553" name="Google Shape;553;p214"/>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54" name="Google Shape;554;p214"/>
          <p:cNvPicPr preferRelativeResize="0"/>
          <p:nvPr/>
        </p:nvPicPr>
        <p:blipFill rotWithShape="1">
          <a:blip r:embed="rId4">
            <a:alphaModFix/>
          </a:blip>
          <a:srcRect b="0" l="0" r="0" t="0"/>
          <a:stretch/>
        </p:blipFill>
        <p:spPr>
          <a:xfrm>
            <a:off x="3624859" y="2585598"/>
            <a:ext cx="5574763" cy="3756358"/>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215"/>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60" name="Google Shape;560;p215"/>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6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6</a:t>
            </a:r>
            <a:endParaRPr b="0" i="0" sz="1400" u="none" cap="none" strike="noStrike">
              <a:solidFill>
                <a:srgbClr val="000000"/>
              </a:solidFill>
              <a:latin typeface="Calibri"/>
              <a:ea typeface="Calibri"/>
              <a:cs typeface="Calibri"/>
              <a:sym typeface="Calibri"/>
            </a:endParaRPr>
          </a:p>
        </p:txBody>
      </p:sp>
      <p:pic>
        <p:nvPicPr>
          <p:cNvPr id="561" name="Google Shape;561;p215"/>
          <p:cNvPicPr preferRelativeResize="0"/>
          <p:nvPr/>
        </p:nvPicPr>
        <p:blipFill rotWithShape="1">
          <a:blip r:embed="rId4">
            <a:alphaModFix/>
          </a:blip>
          <a:srcRect b="0" l="0" r="0" t="0"/>
          <a:stretch/>
        </p:blipFill>
        <p:spPr>
          <a:xfrm>
            <a:off x="1443769" y="1922535"/>
            <a:ext cx="10429875" cy="45910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216"/>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67" name="Google Shape;567;p216"/>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6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6</a:t>
            </a:r>
            <a:endParaRPr b="0" i="0" sz="1400" u="none" cap="none" strike="noStrike">
              <a:solidFill>
                <a:srgbClr val="000000"/>
              </a:solidFill>
              <a:latin typeface="Calibri"/>
              <a:ea typeface="Calibri"/>
              <a:cs typeface="Calibri"/>
              <a:sym typeface="Calibri"/>
            </a:endParaRPr>
          </a:p>
        </p:txBody>
      </p:sp>
      <p:pic>
        <p:nvPicPr>
          <p:cNvPr id="568" name="Google Shape;568;p216"/>
          <p:cNvPicPr preferRelativeResize="0"/>
          <p:nvPr/>
        </p:nvPicPr>
        <p:blipFill rotWithShape="1">
          <a:blip r:embed="rId4">
            <a:alphaModFix/>
          </a:blip>
          <a:srcRect b="0" l="0" r="0" t="0"/>
          <a:stretch/>
        </p:blipFill>
        <p:spPr>
          <a:xfrm>
            <a:off x="2027737" y="1887180"/>
            <a:ext cx="8769008" cy="477870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217"/>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574" name="Google Shape;574;p217"/>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6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6</a:t>
            </a:r>
            <a:endParaRPr b="0" i="0" sz="1400" u="none" cap="none" strike="noStrike">
              <a:solidFill>
                <a:srgbClr val="000000"/>
              </a:solidFill>
              <a:latin typeface="Calibri"/>
              <a:ea typeface="Calibri"/>
              <a:cs typeface="Calibri"/>
              <a:sym typeface="Calibri"/>
            </a:endParaRPr>
          </a:p>
        </p:txBody>
      </p:sp>
      <p:pic>
        <p:nvPicPr>
          <p:cNvPr id="575" name="Google Shape;575;p217"/>
          <p:cNvPicPr preferRelativeResize="0"/>
          <p:nvPr/>
        </p:nvPicPr>
        <p:blipFill rotWithShape="1">
          <a:blip r:embed="rId4">
            <a:alphaModFix/>
          </a:blip>
          <a:srcRect b="0" l="0" r="0" t="0"/>
          <a:stretch/>
        </p:blipFill>
        <p:spPr>
          <a:xfrm>
            <a:off x="3255242" y="1766670"/>
            <a:ext cx="5681515" cy="5031543"/>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189"/>
          <p:cNvSpPr txBox="1"/>
          <p:nvPr/>
        </p:nvSpPr>
        <p:spPr>
          <a:xfrm>
            <a:off x="1614197" y="475862"/>
            <a:ext cx="7297791"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Concepts basics</a:t>
            </a:r>
            <a:endParaRPr b="1" i="0" sz="3200" u="none" cap="none" strike="noStrike">
              <a:solidFill>
                <a:srgbClr val="FFFFFF"/>
              </a:solidFill>
              <a:latin typeface="Calibri"/>
              <a:ea typeface="Calibri"/>
              <a:cs typeface="Calibri"/>
              <a:sym typeface="Calibri"/>
            </a:endParaRPr>
          </a:p>
        </p:txBody>
      </p:sp>
      <p:pic>
        <p:nvPicPr>
          <p:cNvPr descr="Ver las imágenes de origen" id="248" name="Google Shape;248;p189"/>
          <p:cNvPicPr preferRelativeResize="0"/>
          <p:nvPr/>
        </p:nvPicPr>
        <p:blipFill rotWithShape="1">
          <a:blip r:embed="rId4">
            <a:alphaModFix/>
          </a:blip>
          <a:srcRect b="0" l="11358" r="0" t="11196"/>
          <a:stretch/>
        </p:blipFill>
        <p:spPr>
          <a:xfrm>
            <a:off x="1416675" y="1395771"/>
            <a:ext cx="8490854" cy="546222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218"/>
          <p:cNvSpPr/>
          <p:nvPr/>
        </p:nvSpPr>
        <p:spPr>
          <a:xfrm>
            <a:off x="3329421" y="320842"/>
            <a:ext cx="6038641"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s-CO" sz="6600" u="none" cap="none" strike="noStrike">
                <a:solidFill>
                  <a:srgbClr val="0D5274"/>
                </a:solidFill>
                <a:latin typeface="Calibri"/>
                <a:ea typeface="Calibri"/>
                <a:cs typeface="Calibri"/>
                <a:sym typeface="Calibri"/>
              </a:rPr>
              <a:t>Feedback</a:t>
            </a:r>
            <a:endParaRPr b="0" i="0" sz="6600" u="none" cap="none" strike="noStrike">
              <a:solidFill>
                <a:srgbClr val="000000"/>
              </a:solidFill>
              <a:latin typeface="Arial"/>
              <a:ea typeface="Arial"/>
              <a:cs typeface="Arial"/>
              <a:sym typeface="Arial"/>
            </a:endParaRPr>
          </a:p>
        </p:txBody>
      </p:sp>
      <p:pic>
        <p:nvPicPr>
          <p:cNvPr descr="Resultado de imagen de let's go" id="581" name="Google Shape;581;p218"/>
          <p:cNvPicPr preferRelativeResize="0"/>
          <p:nvPr/>
        </p:nvPicPr>
        <p:blipFill rotWithShape="1">
          <a:blip r:embed="rId4">
            <a:alphaModFix/>
          </a:blip>
          <a:srcRect b="0" l="0" r="0" t="0"/>
          <a:stretch/>
        </p:blipFill>
        <p:spPr>
          <a:xfrm>
            <a:off x="3967491" y="1428838"/>
            <a:ext cx="4762500" cy="4762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5" name="Shape 585"/>
        <p:cNvGrpSpPr/>
        <p:nvPr/>
      </p:nvGrpSpPr>
      <p:grpSpPr>
        <a:xfrm>
          <a:off x="0" y="0"/>
          <a:ext cx="0" cy="0"/>
          <a:chOff x="0" y="0"/>
          <a:chExt cx="0" cy="0"/>
        </a:xfrm>
      </p:grpSpPr>
      <p:sp>
        <p:nvSpPr>
          <p:cNvPr id="586" name="Google Shape;586;p219"/>
          <p:cNvSpPr txBox="1"/>
          <p:nvPr/>
        </p:nvSpPr>
        <p:spPr>
          <a:xfrm>
            <a:off x="1614197" y="475862"/>
            <a:ext cx="6848669"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Survey</a:t>
            </a:r>
            <a:endParaRPr b="1" i="0" sz="3200" u="none" cap="none" strike="noStrike">
              <a:solidFill>
                <a:srgbClr val="0D5274"/>
              </a:solidFill>
              <a:latin typeface="Calibri"/>
              <a:ea typeface="Calibri"/>
              <a:cs typeface="Calibri"/>
              <a:sym typeface="Calibri"/>
            </a:endParaRPr>
          </a:p>
        </p:txBody>
      </p:sp>
      <p:pic>
        <p:nvPicPr>
          <p:cNvPr descr="Resultado de imagen para kahoot" id="587" name="Google Shape;587;p219"/>
          <p:cNvPicPr preferRelativeResize="0"/>
          <p:nvPr/>
        </p:nvPicPr>
        <p:blipFill rotWithShape="1">
          <a:blip r:embed="rId4">
            <a:alphaModFix/>
          </a:blip>
          <a:srcRect b="0" l="0" r="0" t="0"/>
          <a:stretch/>
        </p:blipFill>
        <p:spPr>
          <a:xfrm>
            <a:off x="2834640" y="1861772"/>
            <a:ext cx="6522720" cy="366903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220"/>
          <p:cNvSpPr txBox="1"/>
          <p:nvPr/>
        </p:nvSpPr>
        <p:spPr>
          <a:xfrm>
            <a:off x="1614197" y="475862"/>
            <a:ext cx="6848669"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Clarification of doubts</a:t>
            </a:r>
            <a:endParaRPr b="1" i="0" sz="3200" u="none" cap="none" strike="noStrike">
              <a:solidFill>
                <a:srgbClr val="0D5274"/>
              </a:solidFill>
              <a:latin typeface="Calibri"/>
              <a:ea typeface="Calibri"/>
              <a:cs typeface="Calibri"/>
              <a:sym typeface="Calibri"/>
            </a:endParaRPr>
          </a:p>
        </p:txBody>
      </p:sp>
      <p:pic>
        <p:nvPicPr>
          <p:cNvPr id="593" name="Google Shape;593;p220"/>
          <p:cNvPicPr preferRelativeResize="0"/>
          <p:nvPr/>
        </p:nvPicPr>
        <p:blipFill rotWithShape="1">
          <a:blip r:embed="rId4">
            <a:alphaModFix/>
          </a:blip>
          <a:srcRect b="0" l="0" r="0" t="0"/>
          <a:stretch/>
        </p:blipFill>
        <p:spPr>
          <a:xfrm>
            <a:off x="3657905" y="1398868"/>
            <a:ext cx="4876190" cy="487619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7" name="Shape 597"/>
        <p:cNvGrpSpPr/>
        <p:nvPr/>
      </p:nvGrpSpPr>
      <p:grpSpPr>
        <a:xfrm>
          <a:off x="0" y="0"/>
          <a:ext cx="0" cy="0"/>
          <a:chOff x="0" y="0"/>
          <a:chExt cx="0" cy="0"/>
        </a:xfrm>
      </p:grpSpPr>
      <p:pic>
        <p:nvPicPr>
          <p:cNvPr descr="Resultado de imagen de let's go" id="598" name="Google Shape;598;p227"/>
          <p:cNvPicPr preferRelativeResize="0"/>
          <p:nvPr/>
        </p:nvPicPr>
        <p:blipFill rotWithShape="1">
          <a:blip r:embed="rId4">
            <a:alphaModFix/>
          </a:blip>
          <a:srcRect b="0" l="0" r="0" t="0"/>
          <a:stretch/>
        </p:blipFill>
        <p:spPr>
          <a:xfrm>
            <a:off x="3967492" y="1456932"/>
            <a:ext cx="4762500" cy="4762500"/>
          </a:xfrm>
          <a:prstGeom prst="rect">
            <a:avLst/>
          </a:prstGeom>
          <a:noFill/>
          <a:ln>
            <a:noFill/>
          </a:ln>
        </p:spPr>
      </p:pic>
      <p:sp>
        <p:nvSpPr>
          <p:cNvPr id="599" name="Google Shape;599;p227"/>
          <p:cNvSpPr/>
          <p:nvPr/>
        </p:nvSpPr>
        <p:spPr>
          <a:xfrm>
            <a:off x="2572077" y="348977"/>
            <a:ext cx="7553330" cy="11079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lang="es-CO" sz="6600">
                <a:solidFill>
                  <a:srgbClr val="0D5274"/>
                </a:solidFill>
                <a:latin typeface="Calibri"/>
                <a:ea typeface="Calibri"/>
                <a:cs typeface="Calibri"/>
                <a:sym typeface="Calibri"/>
              </a:rPr>
              <a:t>5</a:t>
            </a:r>
            <a:r>
              <a:rPr b="1" i="0" lang="es-CO" sz="6600" u="none" cap="none" strike="noStrike">
                <a:solidFill>
                  <a:srgbClr val="0D5274"/>
                </a:solidFill>
                <a:latin typeface="Calibri"/>
                <a:ea typeface="Calibri"/>
                <a:cs typeface="Calibri"/>
                <a:sym typeface="Calibri"/>
              </a:rPr>
              <a:t>° Session CodeGym</a:t>
            </a:r>
            <a:endParaRPr b="0" i="0" sz="66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3" name="Shape 603"/>
        <p:cNvGrpSpPr/>
        <p:nvPr/>
      </p:nvGrpSpPr>
      <p:grpSpPr>
        <a:xfrm>
          <a:off x="0" y="0"/>
          <a:ext cx="0" cy="0"/>
          <a:chOff x="0" y="0"/>
          <a:chExt cx="0" cy="0"/>
        </a:xfrm>
      </p:grpSpPr>
      <p:sp>
        <p:nvSpPr>
          <p:cNvPr id="604" name="Google Shape;604;p228"/>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05" name="Google Shape;605;p228"/>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7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7</a:t>
            </a:r>
            <a:endParaRPr b="0" i="0" sz="1400" u="none" cap="none" strike="noStrike">
              <a:solidFill>
                <a:srgbClr val="000000"/>
              </a:solidFill>
              <a:latin typeface="Calibri"/>
              <a:ea typeface="Calibri"/>
              <a:cs typeface="Calibri"/>
              <a:sym typeface="Calibri"/>
            </a:endParaRPr>
          </a:p>
        </p:txBody>
      </p:sp>
      <p:pic>
        <p:nvPicPr>
          <p:cNvPr id="606" name="Google Shape;606;p228"/>
          <p:cNvPicPr preferRelativeResize="0"/>
          <p:nvPr/>
        </p:nvPicPr>
        <p:blipFill rotWithShape="1">
          <a:blip r:embed="rId4">
            <a:alphaModFix/>
          </a:blip>
          <a:srcRect b="0" l="0" r="0" t="0"/>
          <a:stretch/>
        </p:blipFill>
        <p:spPr>
          <a:xfrm>
            <a:off x="1614197" y="2189944"/>
            <a:ext cx="10277475" cy="38004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229"/>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12" name="Google Shape;612;p229"/>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7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7</a:t>
            </a:r>
            <a:endParaRPr b="0" i="0" sz="1400" u="none" cap="none" strike="noStrike">
              <a:solidFill>
                <a:srgbClr val="000000"/>
              </a:solidFill>
              <a:latin typeface="Calibri"/>
              <a:ea typeface="Calibri"/>
              <a:cs typeface="Calibri"/>
              <a:sym typeface="Calibri"/>
            </a:endParaRPr>
          </a:p>
        </p:txBody>
      </p:sp>
      <p:pic>
        <p:nvPicPr>
          <p:cNvPr id="613" name="Google Shape;613;p229"/>
          <p:cNvPicPr preferRelativeResize="0"/>
          <p:nvPr/>
        </p:nvPicPr>
        <p:blipFill rotWithShape="1">
          <a:blip r:embed="rId4">
            <a:alphaModFix/>
          </a:blip>
          <a:srcRect b="0" l="0" r="0" t="0"/>
          <a:stretch/>
        </p:blipFill>
        <p:spPr>
          <a:xfrm>
            <a:off x="1441217" y="1864651"/>
            <a:ext cx="10420350" cy="46863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7" name="Shape 617"/>
        <p:cNvGrpSpPr/>
        <p:nvPr/>
      </p:nvGrpSpPr>
      <p:grpSpPr>
        <a:xfrm>
          <a:off x="0" y="0"/>
          <a:ext cx="0" cy="0"/>
          <a:chOff x="0" y="0"/>
          <a:chExt cx="0" cy="0"/>
        </a:xfrm>
      </p:grpSpPr>
      <p:sp>
        <p:nvSpPr>
          <p:cNvPr id="618" name="Google Shape;618;p230"/>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19" name="Google Shape;619;p230"/>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7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7</a:t>
            </a:r>
            <a:endParaRPr b="0" i="0" sz="1400" u="none" cap="none" strike="noStrike">
              <a:solidFill>
                <a:srgbClr val="000000"/>
              </a:solidFill>
              <a:latin typeface="Calibri"/>
              <a:ea typeface="Calibri"/>
              <a:cs typeface="Calibri"/>
              <a:sym typeface="Calibri"/>
            </a:endParaRPr>
          </a:p>
        </p:txBody>
      </p:sp>
      <p:pic>
        <p:nvPicPr>
          <p:cNvPr id="620" name="Google Shape;620;p230"/>
          <p:cNvPicPr preferRelativeResize="0"/>
          <p:nvPr/>
        </p:nvPicPr>
        <p:blipFill rotWithShape="1">
          <a:blip r:embed="rId4">
            <a:alphaModFix/>
          </a:blip>
          <a:srcRect b="0" l="0" r="0" t="0"/>
          <a:stretch/>
        </p:blipFill>
        <p:spPr>
          <a:xfrm>
            <a:off x="2104193" y="1872218"/>
            <a:ext cx="8616095" cy="4818728"/>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231"/>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26" name="Google Shape;626;p231"/>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7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7</a:t>
            </a:r>
            <a:endParaRPr b="0" i="0" sz="1400" u="none" cap="none" strike="noStrike">
              <a:solidFill>
                <a:srgbClr val="000000"/>
              </a:solidFill>
              <a:latin typeface="Calibri"/>
              <a:ea typeface="Calibri"/>
              <a:cs typeface="Calibri"/>
              <a:sym typeface="Calibri"/>
            </a:endParaRPr>
          </a:p>
        </p:txBody>
      </p:sp>
      <p:pic>
        <p:nvPicPr>
          <p:cNvPr id="627" name="Google Shape;627;p231"/>
          <p:cNvPicPr preferRelativeResize="0"/>
          <p:nvPr/>
        </p:nvPicPr>
        <p:blipFill rotWithShape="1">
          <a:blip r:embed="rId4">
            <a:alphaModFix/>
          </a:blip>
          <a:srcRect b="0" l="0" r="0" t="0"/>
          <a:stretch/>
        </p:blipFill>
        <p:spPr>
          <a:xfrm>
            <a:off x="2223769" y="1764582"/>
            <a:ext cx="8376944" cy="501598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232"/>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33" name="Google Shape;633;p232"/>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8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8</a:t>
            </a:r>
            <a:endParaRPr b="0" i="0" sz="1400" u="none" cap="none" strike="noStrike">
              <a:solidFill>
                <a:srgbClr val="000000"/>
              </a:solidFill>
              <a:latin typeface="Calibri"/>
              <a:ea typeface="Calibri"/>
              <a:cs typeface="Calibri"/>
              <a:sym typeface="Calibri"/>
            </a:endParaRPr>
          </a:p>
        </p:txBody>
      </p:sp>
      <p:pic>
        <p:nvPicPr>
          <p:cNvPr id="634" name="Google Shape;634;p232"/>
          <p:cNvPicPr preferRelativeResize="0"/>
          <p:nvPr/>
        </p:nvPicPr>
        <p:blipFill rotWithShape="1">
          <a:blip r:embed="rId4">
            <a:alphaModFix/>
          </a:blip>
          <a:srcRect b="0" l="0" r="0" t="0"/>
          <a:stretch/>
        </p:blipFill>
        <p:spPr>
          <a:xfrm>
            <a:off x="2785487" y="2645752"/>
            <a:ext cx="7253507" cy="2803148"/>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8" name="Shape 638"/>
        <p:cNvGrpSpPr/>
        <p:nvPr/>
      </p:nvGrpSpPr>
      <p:grpSpPr>
        <a:xfrm>
          <a:off x="0" y="0"/>
          <a:ext cx="0" cy="0"/>
          <a:chOff x="0" y="0"/>
          <a:chExt cx="0" cy="0"/>
        </a:xfrm>
      </p:grpSpPr>
      <p:sp>
        <p:nvSpPr>
          <p:cNvPr id="639" name="Google Shape;639;p233"/>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40" name="Google Shape;640;p233"/>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8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8</a:t>
            </a:r>
            <a:endParaRPr b="0" i="0" sz="1400" u="none" cap="none" strike="noStrike">
              <a:solidFill>
                <a:srgbClr val="000000"/>
              </a:solidFill>
              <a:latin typeface="Calibri"/>
              <a:ea typeface="Calibri"/>
              <a:cs typeface="Calibri"/>
              <a:sym typeface="Calibri"/>
            </a:endParaRPr>
          </a:p>
        </p:txBody>
      </p:sp>
      <p:sp>
        <p:nvSpPr>
          <p:cNvPr id="641" name="Google Shape;641;p233"/>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N2_L8_E1</a:t>
            </a:r>
            <a:endParaRPr b="1" i="0" sz="3200" u="none" cap="none" strike="noStrike">
              <a:solidFill>
                <a:srgbClr val="000000"/>
              </a:solidFill>
              <a:latin typeface="Calibri"/>
              <a:ea typeface="Calibri"/>
              <a:cs typeface="Calibri"/>
              <a:sym typeface="Calibri"/>
            </a:endParaRPr>
          </a:p>
        </p:txBody>
      </p:sp>
      <p:sp>
        <p:nvSpPr>
          <p:cNvPr id="642" name="Google Shape;642;p233"/>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43" name="Google Shape;643;p233"/>
          <p:cNvPicPr preferRelativeResize="0"/>
          <p:nvPr/>
        </p:nvPicPr>
        <p:blipFill rotWithShape="1">
          <a:blip r:embed="rId4">
            <a:alphaModFix/>
          </a:blip>
          <a:srcRect b="0" l="0" r="0" t="0"/>
          <a:stretch/>
        </p:blipFill>
        <p:spPr>
          <a:xfrm>
            <a:off x="2630816" y="2667280"/>
            <a:ext cx="7562850" cy="374332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185"/>
          <p:cNvSpPr txBox="1"/>
          <p:nvPr/>
        </p:nvSpPr>
        <p:spPr>
          <a:xfrm>
            <a:off x="1354674" y="1194525"/>
            <a:ext cx="10837325" cy="5539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100"/>
              <a:buFont typeface="Arial"/>
              <a:buNone/>
            </a:pPr>
            <a:r>
              <a:rPr b="0" i="0" lang="es-CO" sz="4000" u="none" cap="none" strike="noStrike">
                <a:solidFill>
                  <a:srgbClr val="000000"/>
                </a:solidFill>
                <a:latin typeface="Calibri"/>
                <a:ea typeface="Calibri"/>
                <a:cs typeface="Calibri"/>
                <a:sym typeface="Calibri"/>
              </a:rPr>
              <a:t>It is required to determine the time it takes a person to get from one city to another by bicycle, considering that it has a constant speed and distance (which is received as a parameter in a </a:t>
            </a:r>
            <a:r>
              <a:rPr b="1" i="0" lang="es-CO" sz="4000" u="none" cap="none" strike="noStrike">
                <a:solidFill>
                  <a:srgbClr val="FF0000"/>
                </a:solidFill>
                <a:latin typeface="Calibri"/>
                <a:ea typeface="Calibri"/>
                <a:cs typeface="Calibri"/>
                <a:sym typeface="Calibri"/>
              </a:rPr>
              <a:t>function</a:t>
            </a:r>
            <a:r>
              <a:rPr b="0" i="0" lang="es-CO" sz="4000" u="none" cap="none" strike="noStrike">
                <a:solidFill>
                  <a:srgbClr val="000000"/>
                </a:solidFill>
                <a:latin typeface="Calibri"/>
                <a:ea typeface="Calibri"/>
                <a:cs typeface="Calibri"/>
                <a:sym typeface="Calibri"/>
              </a:rPr>
              <a:t>).</a:t>
            </a:r>
            <a:endParaRPr b="0" i="0" sz="3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3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3000" u="none" cap="none" strike="noStrike">
                <a:solidFill>
                  <a:srgbClr val="D8D8D8"/>
                </a:solidFill>
                <a:latin typeface="Calibri"/>
                <a:ea typeface="Calibri"/>
                <a:cs typeface="Calibri"/>
                <a:sym typeface="Calibri"/>
              </a:rPr>
              <a:t>Se requiere determinar el tiempo que tarda una persona en llegar de una ciudad a otra en bicicleta, considerando que lleva una velocidad constante y la distancia (la cual se recibe como parámetro en una función).</a:t>
            </a:r>
            <a:endParaRPr b="0" i="0" sz="3000" u="none" cap="none" strike="noStrike">
              <a:solidFill>
                <a:srgbClr val="D8D8D8"/>
              </a:solidFill>
              <a:latin typeface="Calibri"/>
              <a:ea typeface="Calibri"/>
              <a:cs typeface="Calibri"/>
              <a:sym typeface="Calibri"/>
            </a:endParaRPr>
          </a:p>
        </p:txBody>
      </p:sp>
      <p:sp>
        <p:nvSpPr>
          <p:cNvPr id="254" name="Google Shape;254;p185"/>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P1T41: Function that returns time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p234"/>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49" name="Google Shape;649;p234"/>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8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8</a:t>
            </a:r>
            <a:endParaRPr b="0" i="0" sz="1400" u="none" cap="none" strike="noStrike">
              <a:solidFill>
                <a:srgbClr val="000000"/>
              </a:solidFill>
              <a:latin typeface="Calibri"/>
              <a:ea typeface="Calibri"/>
              <a:cs typeface="Calibri"/>
              <a:sym typeface="Calibri"/>
            </a:endParaRPr>
          </a:p>
        </p:txBody>
      </p:sp>
      <p:sp>
        <p:nvSpPr>
          <p:cNvPr id="650" name="Google Shape;650;p234"/>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N2_L8_E2</a:t>
            </a:r>
            <a:endParaRPr b="1" i="0" sz="3200" u="none" cap="none" strike="noStrike">
              <a:solidFill>
                <a:srgbClr val="000000"/>
              </a:solidFill>
              <a:latin typeface="Calibri"/>
              <a:ea typeface="Calibri"/>
              <a:cs typeface="Calibri"/>
              <a:sym typeface="Calibri"/>
            </a:endParaRPr>
          </a:p>
        </p:txBody>
      </p:sp>
      <p:sp>
        <p:nvSpPr>
          <p:cNvPr id="651" name="Google Shape;651;p234"/>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52" name="Google Shape;652;p234"/>
          <p:cNvPicPr preferRelativeResize="0"/>
          <p:nvPr/>
        </p:nvPicPr>
        <p:blipFill rotWithShape="1">
          <a:blip r:embed="rId4">
            <a:alphaModFix/>
          </a:blip>
          <a:srcRect b="0" l="0" r="0" t="0"/>
          <a:stretch/>
        </p:blipFill>
        <p:spPr>
          <a:xfrm>
            <a:off x="2915894" y="2556013"/>
            <a:ext cx="6360212" cy="421062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6" name="Shape 656"/>
        <p:cNvGrpSpPr/>
        <p:nvPr/>
      </p:nvGrpSpPr>
      <p:grpSpPr>
        <a:xfrm>
          <a:off x="0" y="0"/>
          <a:ext cx="0" cy="0"/>
          <a:chOff x="0" y="0"/>
          <a:chExt cx="0" cy="0"/>
        </a:xfrm>
      </p:grpSpPr>
      <p:sp>
        <p:nvSpPr>
          <p:cNvPr id="657" name="Google Shape;657;p235"/>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58" name="Google Shape;658;p235"/>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8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8</a:t>
            </a:r>
            <a:endParaRPr b="0" i="0" sz="1400" u="none" cap="none" strike="noStrike">
              <a:solidFill>
                <a:srgbClr val="000000"/>
              </a:solidFill>
              <a:latin typeface="Calibri"/>
              <a:ea typeface="Calibri"/>
              <a:cs typeface="Calibri"/>
              <a:sym typeface="Calibri"/>
            </a:endParaRPr>
          </a:p>
        </p:txBody>
      </p:sp>
      <p:sp>
        <p:nvSpPr>
          <p:cNvPr id="659" name="Google Shape;659;p235"/>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N2_L8_E3</a:t>
            </a:r>
            <a:endParaRPr b="1" i="0" sz="3200" u="none" cap="none" strike="noStrike">
              <a:solidFill>
                <a:srgbClr val="000000"/>
              </a:solidFill>
              <a:latin typeface="Calibri"/>
              <a:ea typeface="Calibri"/>
              <a:cs typeface="Calibri"/>
              <a:sym typeface="Calibri"/>
            </a:endParaRPr>
          </a:p>
        </p:txBody>
      </p:sp>
      <p:sp>
        <p:nvSpPr>
          <p:cNvPr id="660" name="Google Shape;660;p235"/>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61" name="Google Shape;661;p235"/>
          <p:cNvPicPr preferRelativeResize="0"/>
          <p:nvPr/>
        </p:nvPicPr>
        <p:blipFill rotWithShape="1">
          <a:blip r:embed="rId4">
            <a:alphaModFix/>
          </a:blip>
          <a:srcRect b="0" l="0" r="0" t="0"/>
          <a:stretch/>
        </p:blipFill>
        <p:spPr>
          <a:xfrm>
            <a:off x="2516516" y="2667280"/>
            <a:ext cx="7791450" cy="37909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5" name="Shape 665"/>
        <p:cNvGrpSpPr/>
        <p:nvPr/>
      </p:nvGrpSpPr>
      <p:grpSpPr>
        <a:xfrm>
          <a:off x="0" y="0"/>
          <a:ext cx="0" cy="0"/>
          <a:chOff x="0" y="0"/>
          <a:chExt cx="0" cy="0"/>
        </a:xfrm>
      </p:grpSpPr>
      <p:sp>
        <p:nvSpPr>
          <p:cNvPr id="666" name="Google Shape;666;p236"/>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67" name="Google Shape;667;p236"/>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8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8</a:t>
            </a:r>
            <a:endParaRPr b="0" i="0" sz="1400" u="none" cap="none" strike="noStrike">
              <a:solidFill>
                <a:srgbClr val="000000"/>
              </a:solidFill>
              <a:latin typeface="Calibri"/>
              <a:ea typeface="Calibri"/>
              <a:cs typeface="Calibri"/>
              <a:sym typeface="Calibri"/>
            </a:endParaRPr>
          </a:p>
        </p:txBody>
      </p:sp>
      <p:sp>
        <p:nvSpPr>
          <p:cNvPr id="668" name="Google Shape;668;p236"/>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N2_L8_E4</a:t>
            </a:r>
            <a:endParaRPr b="1" i="0" sz="3200" u="none" cap="none" strike="noStrike">
              <a:solidFill>
                <a:srgbClr val="000000"/>
              </a:solidFill>
              <a:latin typeface="Calibri"/>
              <a:ea typeface="Calibri"/>
              <a:cs typeface="Calibri"/>
              <a:sym typeface="Calibri"/>
            </a:endParaRPr>
          </a:p>
        </p:txBody>
      </p:sp>
      <p:sp>
        <p:nvSpPr>
          <p:cNvPr id="669" name="Google Shape;669;p236"/>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70" name="Google Shape;670;p236"/>
          <p:cNvPicPr preferRelativeResize="0"/>
          <p:nvPr/>
        </p:nvPicPr>
        <p:blipFill rotWithShape="1">
          <a:blip r:embed="rId4">
            <a:alphaModFix/>
          </a:blip>
          <a:srcRect b="0" l="0" r="0" t="0"/>
          <a:stretch/>
        </p:blipFill>
        <p:spPr>
          <a:xfrm>
            <a:off x="3031206" y="2585598"/>
            <a:ext cx="6762070" cy="4121967"/>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4" name="Shape 674"/>
        <p:cNvGrpSpPr/>
        <p:nvPr/>
      </p:nvGrpSpPr>
      <p:grpSpPr>
        <a:xfrm>
          <a:off x="0" y="0"/>
          <a:ext cx="0" cy="0"/>
          <a:chOff x="0" y="0"/>
          <a:chExt cx="0" cy="0"/>
        </a:xfrm>
      </p:grpSpPr>
      <p:sp>
        <p:nvSpPr>
          <p:cNvPr id="675" name="Google Shape;675;p237"/>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76" name="Google Shape;676;p237"/>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8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8</a:t>
            </a:r>
            <a:endParaRPr b="0" i="0" sz="1400" u="none" cap="none" strike="noStrike">
              <a:solidFill>
                <a:srgbClr val="000000"/>
              </a:solidFill>
              <a:latin typeface="Calibri"/>
              <a:ea typeface="Calibri"/>
              <a:cs typeface="Calibri"/>
              <a:sym typeface="Calibri"/>
            </a:endParaRPr>
          </a:p>
        </p:txBody>
      </p:sp>
      <p:sp>
        <p:nvSpPr>
          <p:cNvPr id="677" name="Google Shape;677;p237"/>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N2_L8_E5</a:t>
            </a:r>
            <a:endParaRPr b="1" i="0" sz="3200" u="none" cap="none" strike="noStrike">
              <a:solidFill>
                <a:srgbClr val="000000"/>
              </a:solidFill>
              <a:latin typeface="Calibri"/>
              <a:ea typeface="Calibri"/>
              <a:cs typeface="Calibri"/>
              <a:sym typeface="Calibri"/>
            </a:endParaRPr>
          </a:p>
        </p:txBody>
      </p:sp>
      <p:sp>
        <p:nvSpPr>
          <p:cNvPr id="678" name="Google Shape;678;p237"/>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79" name="Google Shape;679;p237"/>
          <p:cNvPicPr preferRelativeResize="0"/>
          <p:nvPr/>
        </p:nvPicPr>
        <p:blipFill rotWithShape="1">
          <a:blip r:embed="rId4">
            <a:alphaModFix/>
          </a:blip>
          <a:srcRect b="0" l="0" r="0" t="0"/>
          <a:stretch/>
        </p:blipFill>
        <p:spPr>
          <a:xfrm>
            <a:off x="2578428" y="2667280"/>
            <a:ext cx="7667625" cy="340995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3" name="Shape 683"/>
        <p:cNvGrpSpPr/>
        <p:nvPr/>
      </p:nvGrpSpPr>
      <p:grpSpPr>
        <a:xfrm>
          <a:off x="0" y="0"/>
          <a:ext cx="0" cy="0"/>
          <a:chOff x="0" y="0"/>
          <a:chExt cx="0" cy="0"/>
        </a:xfrm>
      </p:grpSpPr>
      <p:sp>
        <p:nvSpPr>
          <p:cNvPr id="684" name="Google Shape;684;p238"/>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85" name="Google Shape;685;p238"/>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8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8</a:t>
            </a:r>
            <a:endParaRPr b="0" i="0" sz="1400" u="none" cap="none" strike="noStrike">
              <a:solidFill>
                <a:srgbClr val="000000"/>
              </a:solidFill>
              <a:latin typeface="Calibri"/>
              <a:ea typeface="Calibri"/>
              <a:cs typeface="Calibri"/>
              <a:sym typeface="Calibri"/>
            </a:endParaRPr>
          </a:p>
        </p:txBody>
      </p:sp>
      <p:sp>
        <p:nvSpPr>
          <p:cNvPr id="686" name="Google Shape;686;p238"/>
          <p:cNvSpPr txBox="1"/>
          <p:nvPr/>
        </p:nvSpPr>
        <p:spPr>
          <a:xfrm>
            <a:off x="1995486" y="2000863"/>
            <a:ext cx="3927011"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N2_L8_E6</a:t>
            </a:r>
            <a:endParaRPr b="1" i="0" sz="3200" u="none" cap="none" strike="noStrike">
              <a:solidFill>
                <a:srgbClr val="000000"/>
              </a:solidFill>
              <a:latin typeface="Calibri"/>
              <a:ea typeface="Calibri"/>
              <a:cs typeface="Calibri"/>
              <a:sym typeface="Calibri"/>
            </a:endParaRPr>
          </a:p>
        </p:txBody>
      </p:sp>
      <p:sp>
        <p:nvSpPr>
          <p:cNvPr id="687" name="Google Shape;687;p238"/>
          <p:cNvSpPr/>
          <p:nvPr/>
        </p:nvSpPr>
        <p:spPr>
          <a:xfrm>
            <a:off x="1553417" y="1919181"/>
            <a:ext cx="661182" cy="584735"/>
          </a:xfrm>
          <a:prstGeom prst="star5">
            <a:avLst>
              <a:gd fmla="val 19098" name="adj"/>
              <a:gd fmla="val 105146" name="hf"/>
              <a:gd fmla="val 110557" name="vf"/>
            </a:avLst>
          </a:prstGeom>
          <a:gradFill>
            <a:gsLst>
              <a:gs pos="0">
                <a:srgbClr val="FFD300"/>
              </a:gs>
              <a:gs pos="100000">
                <a:srgbClr val="FFEF63"/>
              </a:gs>
            </a:gsLst>
            <a:lin ang="16200000" scaled="0"/>
          </a:gradFill>
          <a:ln cap="flat" cmpd="sng" w="9525">
            <a:solidFill>
              <a:srgbClr val="FFBE00"/>
            </a:solidFill>
            <a:prstDash val="solid"/>
            <a:round/>
            <a:headEnd len="sm" w="sm" type="none"/>
            <a:tailEnd len="sm" w="sm" type="none"/>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88" name="Google Shape;688;p238"/>
          <p:cNvPicPr preferRelativeResize="0"/>
          <p:nvPr/>
        </p:nvPicPr>
        <p:blipFill rotWithShape="1">
          <a:blip r:embed="rId4">
            <a:alphaModFix/>
          </a:blip>
          <a:srcRect b="0" l="0" r="0" t="0"/>
          <a:stretch/>
        </p:blipFill>
        <p:spPr>
          <a:xfrm>
            <a:off x="2375296" y="2585598"/>
            <a:ext cx="8073890" cy="4178238"/>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2" name="Shape 692"/>
        <p:cNvGrpSpPr/>
        <p:nvPr/>
      </p:nvGrpSpPr>
      <p:grpSpPr>
        <a:xfrm>
          <a:off x="0" y="0"/>
          <a:ext cx="0" cy="0"/>
          <a:chOff x="0" y="0"/>
          <a:chExt cx="0" cy="0"/>
        </a:xfrm>
      </p:grpSpPr>
      <p:sp>
        <p:nvSpPr>
          <p:cNvPr id="693" name="Google Shape;693;p239"/>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694" name="Google Shape;694;p239"/>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9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9</a:t>
            </a:r>
            <a:endParaRPr b="0" i="0" sz="1400" u="none" cap="none" strike="noStrike">
              <a:solidFill>
                <a:srgbClr val="000000"/>
              </a:solidFill>
              <a:latin typeface="Calibri"/>
              <a:ea typeface="Calibri"/>
              <a:cs typeface="Calibri"/>
              <a:sym typeface="Calibri"/>
            </a:endParaRPr>
          </a:p>
        </p:txBody>
      </p:sp>
      <p:pic>
        <p:nvPicPr>
          <p:cNvPr id="695" name="Google Shape;695;p239"/>
          <p:cNvPicPr preferRelativeResize="0"/>
          <p:nvPr/>
        </p:nvPicPr>
        <p:blipFill rotWithShape="1">
          <a:blip r:embed="rId4">
            <a:alphaModFix/>
          </a:blip>
          <a:srcRect b="0" l="0" r="0" t="0"/>
          <a:stretch/>
        </p:blipFill>
        <p:spPr>
          <a:xfrm>
            <a:off x="2898871" y="1881749"/>
            <a:ext cx="7026739" cy="4812054"/>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9" name="Shape 699"/>
        <p:cNvGrpSpPr/>
        <p:nvPr/>
      </p:nvGrpSpPr>
      <p:grpSpPr>
        <a:xfrm>
          <a:off x="0" y="0"/>
          <a:ext cx="0" cy="0"/>
          <a:chOff x="0" y="0"/>
          <a:chExt cx="0" cy="0"/>
        </a:xfrm>
      </p:grpSpPr>
      <p:sp>
        <p:nvSpPr>
          <p:cNvPr id="700" name="Google Shape;700;p240"/>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701" name="Google Shape;701;p240"/>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9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9</a:t>
            </a:r>
            <a:endParaRPr b="0" i="0" sz="1400" u="none" cap="none" strike="noStrike">
              <a:solidFill>
                <a:srgbClr val="000000"/>
              </a:solidFill>
              <a:latin typeface="Calibri"/>
              <a:ea typeface="Calibri"/>
              <a:cs typeface="Calibri"/>
              <a:sym typeface="Calibri"/>
            </a:endParaRPr>
          </a:p>
        </p:txBody>
      </p:sp>
      <p:pic>
        <p:nvPicPr>
          <p:cNvPr id="702" name="Google Shape;702;p240"/>
          <p:cNvPicPr preferRelativeResize="0"/>
          <p:nvPr/>
        </p:nvPicPr>
        <p:blipFill rotWithShape="1">
          <a:blip r:embed="rId4">
            <a:alphaModFix/>
          </a:blip>
          <a:srcRect b="0" l="0" r="0" t="0"/>
          <a:stretch/>
        </p:blipFill>
        <p:spPr>
          <a:xfrm>
            <a:off x="1721178" y="2389382"/>
            <a:ext cx="9382125" cy="286702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06" name="Shape 706"/>
        <p:cNvGrpSpPr/>
        <p:nvPr/>
      </p:nvGrpSpPr>
      <p:grpSpPr>
        <a:xfrm>
          <a:off x="0" y="0"/>
          <a:ext cx="0" cy="0"/>
          <a:chOff x="0" y="0"/>
          <a:chExt cx="0" cy="0"/>
        </a:xfrm>
      </p:grpSpPr>
      <p:sp>
        <p:nvSpPr>
          <p:cNvPr id="707" name="Google Shape;707;p241"/>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708" name="Google Shape;708;p241"/>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9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9</a:t>
            </a:r>
            <a:endParaRPr b="0" i="0" sz="1400" u="none" cap="none" strike="noStrike">
              <a:solidFill>
                <a:srgbClr val="000000"/>
              </a:solidFill>
              <a:latin typeface="Calibri"/>
              <a:ea typeface="Calibri"/>
              <a:cs typeface="Calibri"/>
              <a:sym typeface="Calibri"/>
            </a:endParaRPr>
          </a:p>
        </p:txBody>
      </p:sp>
      <p:pic>
        <p:nvPicPr>
          <p:cNvPr id="709" name="Google Shape;709;p241"/>
          <p:cNvPicPr preferRelativeResize="0"/>
          <p:nvPr/>
        </p:nvPicPr>
        <p:blipFill rotWithShape="1">
          <a:blip r:embed="rId4">
            <a:alphaModFix/>
          </a:blip>
          <a:srcRect b="0" l="0" r="0" t="0"/>
          <a:stretch/>
        </p:blipFill>
        <p:spPr>
          <a:xfrm>
            <a:off x="1991872" y="1764582"/>
            <a:ext cx="8840738" cy="5037689"/>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3" name="Shape 713"/>
        <p:cNvGrpSpPr/>
        <p:nvPr/>
      </p:nvGrpSpPr>
      <p:grpSpPr>
        <a:xfrm>
          <a:off x="0" y="0"/>
          <a:ext cx="0" cy="0"/>
          <a:chOff x="0" y="0"/>
          <a:chExt cx="0" cy="0"/>
        </a:xfrm>
      </p:grpSpPr>
      <p:sp>
        <p:nvSpPr>
          <p:cNvPr id="714" name="Google Shape;714;p242"/>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715" name="Google Shape;715;p242"/>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9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9</a:t>
            </a:r>
            <a:endParaRPr b="0" i="0" sz="1400" u="none" cap="none" strike="noStrike">
              <a:solidFill>
                <a:srgbClr val="000000"/>
              </a:solidFill>
              <a:latin typeface="Calibri"/>
              <a:ea typeface="Calibri"/>
              <a:cs typeface="Calibri"/>
              <a:sym typeface="Calibri"/>
            </a:endParaRPr>
          </a:p>
        </p:txBody>
      </p:sp>
      <p:pic>
        <p:nvPicPr>
          <p:cNvPr id="716" name="Google Shape;716;p242"/>
          <p:cNvPicPr preferRelativeResize="0"/>
          <p:nvPr/>
        </p:nvPicPr>
        <p:blipFill rotWithShape="1">
          <a:blip r:embed="rId4">
            <a:alphaModFix/>
          </a:blip>
          <a:srcRect b="0" l="0" r="0" t="0"/>
          <a:stretch/>
        </p:blipFill>
        <p:spPr>
          <a:xfrm>
            <a:off x="2669502" y="1806786"/>
            <a:ext cx="7485477" cy="4972496"/>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0" name="Shape 720"/>
        <p:cNvGrpSpPr/>
        <p:nvPr/>
      </p:nvGrpSpPr>
      <p:grpSpPr>
        <a:xfrm>
          <a:off x="0" y="0"/>
          <a:ext cx="0" cy="0"/>
          <a:chOff x="0" y="0"/>
          <a:chExt cx="0" cy="0"/>
        </a:xfrm>
      </p:grpSpPr>
      <p:sp>
        <p:nvSpPr>
          <p:cNvPr id="721" name="Google Shape;721;p243"/>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722" name="Google Shape;722;p243"/>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10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10</a:t>
            </a:r>
            <a:endParaRPr b="0" i="0" sz="1400" u="none" cap="none" strike="noStrike">
              <a:solidFill>
                <a:srgbClr val="000000"/>
              </a:solidFill>
              <a:latin typeface="Calibri"/>
              <a:ea typeface="Calibri"/>
              <a:cs typeface="Calibri"/>
              <a:sym typeface="Calibri"/>
            </a:endParaRPr>
          </a:p>
        </p:txBody>
      </p:sp>
      <p:pic>
        <p:nvPicPr>
          <p:cNvPr id="723" name="Google Shape;723;p243"/>
          <p:cNvPicPr preferRelativeResize="0"/>
          <p:nvPr/>
        </p:nvPicPr>
        <p:blipFill rotWithShape="1">
          <a:blip r:embed="rId4">
            <a:alphaModFix/>
          </a:blip>
          <a:srcRect b="0" l="0" r="0" t="0"/>
          <a:stretch/>
        </p:blipFill>
        <p:spPr>
          <a:xfrm>
            <a:off x="2819337" y="1820854"/>
            <a:ext cx="7185807" cy="4899414"/>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4"/>
          <p:cNvSpPr txBox="1"/>
          <p:nvPr/>
        </p:nvSpPr>
        <p:spPr>
          <a:xfrm>
            <a:off x="1354675" y="1194525"/>
            <a:ext cx="10837325" cy="5539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100"/>
              <a:buFont typeface="Arial"/>
              <a:buNone/>
            </a:pPr>
            <a:r>
              <a:rPr b="0" i="0" lang="es-CO" sz="2800" u="none" cap="none" strike="noStrike">
                <a:solidFill>
                  <a:srgbClr val="000000"/>
                </a:solidFill>
                <a:latin typeface="Calibri"/>
                <a:ea typeface="Calibri"/>
                <a:cs typeface="Calibri"/>
                <a:sym typeface="Calibri"/>
              </a:rPr>
              <a:t>It is required to determine the time it takes a person to get from one city to another by bicycle, considering that it has a constant speed (which is received as a parameter in a </a:t>
            </a:r>
            <a:r>
              <a:rPr b="1" i="0" lang="es-CO" sz="2800" u="none" cap="none" strike="noStrike">
                <a:solidFill>
                  <a:srgbClr val="FF0000"/>
                </a:solidFill>
                <a:latin typeface="Calibri"/>
                <a:ea typeface="Calibri"/>
                <a:cs typeface="Calibri"/>
                <a:sym typeface="Calibri"/>
              </a:rPr>
              <a:t>function</a:t>
            </a:r>
            <a:r>
              <a:rPr b="0" i="0" lang="es-CO" sz="28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2000" u="none" cap="none" strike="noStrike">
              <a:solidFill>
                <a:srgbClr val="000000"/>
              </a:solidFill>
              <a:latin typeface="Calibri"/>
              <a:ea typeface="Calibri"/>
              <a:cs typeface="Calibri"/>
              <a:sym typeface="Calibri"/>
            </a:endParaRPr>
          </a:p>
        </p:txBody>
      </p:sp>
      <p:sp>
        <p:nvSpPr>
          <p:cNvPr id="260" name="Google Shape;260;p4"/>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P1T41: Function that returns time</a:t>
            </a:r>
            <a:endParaRPr b="0" i="0" sz="1400" u="none" cap="none" strike="noStrike">
              <a:solidFill>
                <a:srgbClr val="000000"/>
              </a:solidFill>
              <a:latin typeface="Arial"/>
              <a:ea typeface="Arial"/>
              <a:cs typeface="Arial"/>
              <a:sym typeface="Arial"/>
            </a:endParaRPr>
          </a:p>
        </p:txBody>
      </p:sp>
      <p:pic>
        <p:nvPicPr>
          <p:cNvPr id="261" name="Google Shape;261;p4"/>
          <p:cNvPicPr preferRelativeResize="0"/>
          <p:nvPr/>
        </p:nvPicPr>
        <p:blipFill rotWithShape="1">
          <a:blip r:embed="rId4">
            <a:alphaModFix/>
          </a:blip>
          <a:srcRect b="0" l="0" r="0" t="0"/>
          <a:stretch/>
        </p:blipFill>
        <p:spPr>
          <a:xfrm>
            <a:off x="1614197" y="2784974"/>
            <a:ext cx="4437055" cy="39493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7" name="Shape 727"/>
        <p:cNvGrpSpPr/>
        <p:nvPr/>
      </p:nvGrpSpPr>
      <p:grpSpPr>
        <a:xfrm>
          <a:off x="0" y="0"/>
          <a:ext cx="0" cy="0"/>
          <a:chOff x="0" y="0"/>
          <a:chExt cx="0" cy="0"/>
        </a:xfrm>
      </p:grpSpPr>
      <p:sp>
        <p:nvSpPr>
          <p:cNvPr id="728" name="Google Shape;728;p244"/>
          <p:cNvSpPr txBox="1"/>
          <p:nvPr/>
        </p:nvSpPr>
        <p:spPr>
          <a:xfrm>
            <a:off x="1614197" y="475862"/>
            <a:ext cx="7297791"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729" name="Google Shape;729;p244"/>
          <p:cNvSpPr/>
          <p:nvPr/>
        </p:nvSpPr>
        <p:spPr>
          <a:xfrm>
            <a:off x="1614197" y="1302958"/>
            <a:ext cx="9596088" cy="4616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2 - Lesson 11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2 – Lección 11</a:t>
            </a:r>
            <a:endParaRPr b="0" i="0" sz="1400" u="none" cap="none" strike="noStrike">
              <a:solidFill>
                <a:srgbClr val="000000"/>
              </a:solidFill>
              <a:latin typeface="Calibri"/>
              <a:ea typeface="Calibri"/>
              <a:cs typeface="Calibri"/>
              <a:sym typeface="Calibri"/>
            </a:endParaRPr>
          </a:p>
        </p:txBody>
      </p:sp>
      <p:pic>
        <p:nvPicPr>
          <p:cNvPr id="730" name="Google Shape;730;p244">
            <a:hlinkClick r:id="rId4"/>
          </p:cNvPr>
          <p:cNvPicPr preferRelativeResize="0"/>
          <p:nvPr/>
        </p:nvPicPr>
        <p:blipFill rotWithShape="1">
          <a:blip r:embed="rId5">
            <a:alphaModFix/>
          </a:blip>
          <a:srcRect b="0" l="0" r="0" t="0"/>
          <a:stretch/>
        </p:blipFill>
        <p:spPr>
          <a:xfrm>
            <a:off x="3113111" y="1890133"/>
            <a:ext cx="6598260" cy="4742271"/>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4" name="Shape 734"/>
        <p:cNvGrpSpPr/>
        <p:nvPr/>
      </p:nvGrpSpPr>
      <p:grpSpPr>
        <a:xfrm>
          <a:off x="0" y="0"/>
          <a:ext cx="0" cy="0"/>
          <a:chOff x="0" y="0"/>
          <a:chExt cx="0" cy="0"/>
        </a:xfrm>
      </p:grpSpPr>
      <p:sp>
        <p:nvSpPr>
          <p:cNvPr id="735" name="Google Shape;735;p258"/>
          <p:cNvSpPr txBox="1"/>
          <p:nvPr/>
        </p:nvSpPr>
        <p:spPr>
          <a:xfrm>
            <a:off x="1512252" y="507588"/>
            <a:ext cx="4984652" cy="144650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rgbClr val="000000"/>
                </a:solidFill>
                <a:latin typeface="Calibri"/>
                <a:ea typeface="Calibri"/>
                <a:cs typeface="Calibri"/>
                <a:sym typeface="Calibri"/>
              </a:rPr>
              <a:t>Working document with full level 2! / </a:t>
            </a:r>
            <a:r>
              <a:rPr b="1" i="0" lang="es-CO" sz="2400" u="none" cap="none" strike="noStrike">
                <a:solidFill>
                  <a:srgbClr val="D8D8D8"/>
                </a:solidFill>
                <a:latin typeface="Calibri"/>
                <a:ea typeface="Calibri"/>
                <a:cs typeface="Calibri"/>
                <a:sym typeface="Calibri"/>
              </a:rPr>
              <a:t>Documento de trabajo con nivel 2 completo!</a:t>
            </a:r>
            <a:endParaRPr b="1" i="0" sz="3200" u="none" cap="none" strike="noStrike">
              <a:solidFill>
                <a:srgbClr val="000000"/>
              </a:solidFill>
              <a:latin typeface="Calibri"/>
              <a:ea typeface="Calibri"/>
              <a:cs typeface="Calibri"/>
              <a:sym typeface="Calibri"/>
            </a:endParaRPr>
          </a:p>
        </p:txBody>
      </p:sp>
      <p:pic>
        <p:nvPicPr>
          <p:cNvPr id="736" name="Google Shape;736;p258"/>
          <p:cNvPicPr preferRelativeResize="0"/>
          <p:nvPr/>
        </p:nvPicPr>
        <p:blipFill rotWithShape="1">
          <a:blip r:embed="rId4">
            <a:alphaModFix/>
          </a:blip>
          <a:srcRect b="0" l="0" r="0" t="0"/>
          <a:stretch/>
        </p:blipFill>
        <p:spPr>
          <a:xfrm>
            <a:off x="2201913" y="2130758"/>
            <a:ext cx="3605329" cy="3605329"/>
          </a:xfrm>
          <a:prstGeom prst="rect">
            <a:avLst/>
          </a:prstGeom>
          <a:noFill/>
          <a:ln>
            <a:noFill/>
          </a:ln>
        </p:spPr>
      </p:pic>
      <p:pic>
        <p:nvPicPr>
          <p:cNvPr id="737" name="Google Shape;737;p258"/>
          <p:cNvPicPr preferRelativeResize="0"/>
          <p:nvPr/>
        </p:nvPicPr>
        <p:blipFill rotWithShape="1">
          <a:blip r:embed="rId5">
            <a:alphaModFix/>
          </a:blip>
          <a:srcRect b="0" l="0" r="0" t="0"/>
          <a:stretch/>
        </p:blipFill>
        <p:spPr>
          <a:xfrm>
            <a:off x="7632011" y="2130758"/>
            <a:ext cx="3656974" cy="2924576"/>
          </a:xfrm>
          <a:prstGeom prst="rect">
            <a:avLst/>
          </a:prstGeom>
          <a:noFill/>
          <a:ln cap="flat" cmpd="sng" w="9525">
            <a:solidFill>
              <a:schemeClr val="accent1"/>
            </a:solidFill>
            <a:prstDash val="solid"/>
            <a:round/>
            <a:headEnd len="sm" w="sm" type="none"/>
            <a:tailEnd len="sm" w="sm" type="none"/>
          </a:ln>
        </p:spPr>
      </p:pic>
      <p:sp>
        <p:nvSpPr>
          <p:cNvPr id="738" name="Google Shape;738;p258"/>
          <p:cNvSpPr txBox="1"/>
          <p:nvPr/>
        </p:nvSpPr>
        <p:spPr>
          <a:xfrm>
            <a:off x="6968172" y="314917"/>
            <a:ext cx="4984652" cy="18158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s-CO" sz="3200" u="none" cap="none" strike="noStrike">
                <a:solidFill>
                  <a:srgbClr val="000000"/>
                </a:solidFill>
                <a:latin typeface="Calibri"/>
                <a:ea typeface="Calibri"/>
                <a:cs typeface="Calibri"/>
                <a:sym typeface="Calibri"/>
              </a:rPr>
              <a:t>Do not forget screenshot of the achievement board / </a:t>
            </a:r>
            <a:r>
              <a:rPr b="1" i="0" lang="es-CO" sz="2400" u="none" cap="none" strike="noStrike">
                <a:solidFill>
                  <a:srgbClr val="D8D8D8"/>
                </a:solidFill>
                <a:latin typeface="Calibri"/>
                <a:ea typeface="Calibri"/>
                <a:cs typeface="Calibri"/>
                <a:sym typeface="Calibri"/>
              </a:rPr>
              <a:t>No olvides pantallazo del tablero de logros</a:t>
            </a:r>
            <a:endParaRPr b="1" i="0" sz="3200" u="none" cap="none" strike="noStrike">
              <a:solidFill>
                <a:srgbClr val="000000"/>
              </a:solidFill>
              <a:latin typeface="Calibri"/>
              <a:ea typeface="Calibri"/>
              <a:cs typeface="Calibri"/>
              <a:sym typeface="Calibri"/>
            </a:endParaRPr>
          </a:p>
        </p:txBody>
      </p:sp>
      <p:sp>
        <p:nvSpPr>
          <p:cNvPr id="739" name="Google Shape;739;p258"/>
          <p:cNvSpPr/>
          <p:nvPr/>
        </p:nvSpPr>
        <p:spPr>
          <a:xfrm>
            <a:off x="4004577" y="5912748"/>
            <a:ext cx="4821554" cy="861167"/>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40" name="Google Shape;740;p258"/>
          <p:cNvSpPr/>
          <p:nvPr/>
        </p:nvSpPr>
        <p:spPr>
          <a:xfrm>
            <a:off x="4004577" y="5912748"/>
            <a:ext cx="4821554"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Upload it to your drive folder: /  </a:t>
            </a:r>
            <a:r>
              <a:rPr b="1" i="0" lang="es-CO" sz="1800" u="none" cap="none" strike="noStrike">
                <a:solidFill>
                  <a:srgbClr val="7F7F7F"/>
                </a:solidFill>
                <a:latin typeface="Calibri"/>
                <a:ea typeface="Calibri"/>
                <a:cs typeface="Calibri"/>
                <a:sym typeface="Calibri"/>
              </a:rPr>
              <a:t>Súbelo a tu carpeta en drive.</a:t>
            </a:r>
            <a:r>
              <a:rPr b="1" i="0" lang="es-CO" sz="1800" u="none" cap="none" strike="noStrike">
                <a:solidFill>
                  <a:srgbClr val="D8D8D8"/>
                </a:solidFill>
                <a:latin typeface="Calibri"/>
                <a:ea typeface="Calibri"/>
                <a:cs typeface="Calibri"/>
                <a:sym typeface="Calibri"/>
              </a:rPr>
              <a:t>:</a:t>
            </a:r>
            <a:r>
              <a:rPr b="0" i="0" lang="es-CO" sz="2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4" name="Shape 744"/>
        <p:cNvGrpSpPr/>
        <p:nvPr/>
      </p:nvGrpSpPr>
      <p:grpSpPr>
        <a:xfrm>
          <a:off x="0" y="0"/>
          <a:ext cx="0" cy="0"/>
          <a:chOff x="0" y="0"/>
          <a:chExt cx="0" cy="0"/>
        </a:xfrm>
      </p:grpSpPr>
      <p:sp>
        <p:nvSpPr>
          <p:cNvPr id="745" name="Google Shape;745;p245"/>
          <p:cNvSpPr/>
          <p:nvPr/>
        </p:nvSpPr>
        <p:spPr>
          <a:xfrm>
            <a:off x="3329421" y="320842"/>
            <a:ext cx="6038641"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s-CO" sz="6600" u="none" cap="none" strike="noStrike">
                <a:solidFill>
                  <a:srgbClr val="0D5274"/>
                </a:solidFill>
                <a:latin typeface="Calibri"/>
                <a:ea typeface="Calibri"/>
                <a:cs typeface="Calibri"/>
                <a:sym typeface="Calibri"/>
              </a:rPr>
              <a:t>Feedback</a:t>
            </a:r>
            <a:endParaRPr b="0" i="0" sz="6600" u="none" cap="none" strike="noStrike">
              <a:solidFill>
                <a:srgbClr val="000000"/>
              </a:solidFill>
              <a:latin typeface="Arial"/>
              <a:ea typeface="Arial"/>
              <a:cs typeface="Arial"/>
              <a:sym typeface="Arial"/>
            </a:endParaRPr>
          </a:p>
        </p:txBody>
      </p:sp>
      <p:pic>
        <p:nvPicPr>
          <p:cNvPr descr="Resultado de imagen de let's go" id="746" name="Google Shape;746;p245"/>
          <p:cNvPicPr preferRelativeResize="0"/>
          <p:nvPr/>
        </p:nvPicPr>
        <p:blipFill rotWithShape="1">
          <a:blip r:embed="rId4">
            <a:alphaModFix/>
          </a:blip>
          <a:srcRect b="0" l="0" r="0" t="0"/>
          <a:stretch/>
        </p:blipFill>
        <p:spPr>
          <a:xfrm>
            <a:off x="3967491" y="1428838"/>
            <a:ext cx="4762500" cy="4762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50" name="Shape 750"/>
        <p:cNvGrpSpPr/>
        <p:nvPr/>
      </p:nvGrpSpPr>
      <p:grpSpPr>
        <a:xfrm>
          <a:off x="0" y="0"/>
          <a:ext cx="0" cy="0"/>
          <a:chOff x="0" y="0"/>
          <a:chExt cx="0" cy="0"/>
        </a:xfrm>
      </p:grpSpPr>
      <p:sp>
        <p:nvSpPr>
          <p:cNvPr id="751" name="Google Shape;751;p246"/>
          <p:cNvSpPr txBox="1"/>
          <p:nvPr/>
        </p:nvSpPr>
        <p:spPr>
          <a:xfrm>
            <a:off x="1614197" y="475862"/>
            <a:ext cx="6848669"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Survey</a:t>
            </a:r>
            <a:endParaRPr b="1" i="0" sz="3200" u="none" cap="none" strike="noStrike">
              <a:solidFill>
                <a:srgbClr val="0D5274"/>
              </a:solidFill>
              <a:latin typeface="Calibri"/>
              <a:ea typeface="Calibri"/>
              <a:cs typeface="Calibri"/>
              <a:sym typeface="Calibri"/>
            </a:endParaRPr>
          </a:p>
        </p:txBody>
      </p:sp>
      <p:pic>
        <p:nvPicPr>
          <p:cNvPr descr="Resultado de imagen para kahoot" id="752" name="Google Shape;752;p246"/>
          <p:cNvPicPr preferRelativeResize="0"/>
          <p:nvPr/>
        </p:nvPicPr>
        <p:blipFill rotWithShape="1">
          <a:blip r:embed="rId4">
            <a:alphaModFix/>
          </a:blip>
          <a:srcRect b="0" l="0" r="0" t="0"/>
          <a:stretch/>
        </p:blipFill>
        <p:spPr>
          <a:xfrm>
            <a:off x="2834640" y="1861772"/>
            <a:ext cx="6522720" cy="366903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56" name="Shape 756"/>
        <p:cNvGrpSpPr/>
        <p:nvPr/>
      </p:nvGrpSpPr>
      <p:grpSpPr>
        <a:xfrm>
          <a:off x="0" y="0"/>
          <a:ext cx="0" cy="0"/>
          <a:chOff x="0" y="0"/>
          <a:chExt cx="0" cy="0"/>
        </a:xfrm>
      </p:grpSpPr>
      <p:sp>
        <p:nvSpPr>
          <p:cNvPr id="757" name="Google Shape;757;p247"/>
          <p:cNvSpPr txBox="1"/>
          <p:nvPr/>
        </p:nvSpPr>
        <p:spPr>
          <a:xfrm>
            <a:off x="1614197" y="475862"/>
            <a:ext cx="6848669"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Clarification of doubts</a:t>
            </a:r>
            <a:endParaRPr b="1" i="0" sz="3200" u="none" cap="none" strike="noStrike">
              <a:solidFill>
                <a:srgbClr val="0D5274"/>
              </a:solidFill>
              <a:latin typeface="Calibri"/>
              <a:ea typeface="Calibri"/>
              <a:cs typeface="Calibri"/>
              <a:sym typeface="Calibri"/>
            </a:endParaRPr>
          </a:p>
        </p:txBody>
      </p:sp>
      <p:pic>
        <p:nvPicPr>
          <p:cNvPr id="758" name="Google Shape;758;p247"/>
          <p:cNvPicPr preferRelativeResize="0"/>
          <p:nvPr/>
        </p:nvPicPr>
        <p:blipFill rotWithShape="1">
          <a:blip r:embed="rId4">
            <a:alphaModFix/>
          </a:blip>
          <a:srcRect b="0" l="0" r="0" t="0"/>
          <a:stretch/>
        </p:blipFill>
        <p:spPr>
          <a:xfrm>
            <a:off x="3657905" y="1398868"/>
            <a:ext cx="4876190" cy="487619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2" name="Shape 762"/>
        <p:cNvGrpSpPr/>
        <p:nvPr/>
      </p:nvGrpSpPr>
      <p:grpSpPr>
        <a:xfrm>
          <a:off x="0" y="0"/>
          <a:ext cx="0" cy="0"/>
          <a:chOff x="0" y="0"/>
          <a:chExt cx="0" cy="0"/>
        </a:xfrm>
      </p:grpSpPr>
      <p:sp>
        <p:nvSpPr>
          <p:cNvPr id="763" name="Google Shape;763;p248"/>
          <p:cNvSpPr/>
          <p:nvPr/>
        </p:nvSpPr>
        <p:spPr>
          <a:xfrm>
            <a:off x="3329421" y="320842"/>
            <a:ext cx="6038641" cy="11079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s-CO" sz="6600" u="none" cap="none" strike="noStrike">
                <a:solidFill>
                  <a:srgbClr val="0D5274"/>
                </a:solidFill>
                <a:latin typeface="Calibri"/>
                <a:ea typeface="Calibri"/>
                <a:cs typeface="Calibri"/>
                <a:sym typeface="Calibri"/>
              </a:rPr>
              <a:t>To practice!</a:t>
            </a:r>
            <a:endParaRPr b="0" i="0" sz="6600" u="none" cap="none" strike="noStrike">
              <a:solidFill>
                <a:srgbClr val="000000"/>
              </a:solidFill>
              <a:latin typeface="Arial"/>
              <a:ea typeface="Arial"/>
              <a:cs typeface="Arial"/>
              <a:sym typeface="Arial"/>
            </a:endParaRPr>
          </a:p>
        </p:txBody>
      </p:sp>
      <p:pic>
        <p:nvPicPr>
          <p:cNvPr descr="Resultado de imagen de let's go" id="764" name="Google Shape;764;p248"/>
          <p:cNvPicPr preferRelativeResize="0"/>
          <p:nvPr/>
        </p:nvPicPr>
        <p:blipFill rotWithShape="1">
          <a:blip r:embed="rId4">
            <a:alphaModFix/>
          </a:blip>
          <a:srcRect b="0" l="0" r="0" t="0"/>
          <a:stretch/>
        </p:blipFill>
        <p:spPr>
          <a:xfrm>
            <a:off x="3967491" y="1428838"/>
            <a:ext cx="4762500" cy="4762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8" name="Shape 768"/>
        <p:cNvGrpSpPr/>
        <p:nvPr/>
      </p:nvGrpSpPr>
      <p:grpSpPr>
        <a:xfrm>
          <a:off x="0" y="0"/>
          <a:ext cx="0" cy="0"/>
          <a:chOff x="0" y="0"/>
          <a:chExt cx="0" cy="0"/>
        </a:xfrm>
      </p:grpSpPr>
      <p:sp>
        <p:nvSpPr>
          <p:cNvPr id="769" name="Google Shape;769;p249"/>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P1T50: Methods of geometric figures</a:t>
            </a:r>
            <a:endParaRPr b="0" i="0" sz="1400" u="none" cap="none" strike="noStrike">
              <a:solidFill>
                <a:srgbClr val="000000"/>
              </a:solidFill>
              <a:latin typeface="Arial"/>
              <a:ea typeface="Arial"/>
              <a:cs typeface="Arial"/>
              <a:sym typeface="Arial"/>
            </a:endParaRPr>
          </a:p>
        </p:txBody>
      </p:sp>
      <p:sp>
        <p:nvSpPr>
          <p:cNvPr id="770" name="Google Shape;770;p249"/>
          <p:cNvSpPr txBox="1"/>
          <p:nvPr/>
        </p:nvSpPr>
        <p:spPr>
          <a:xfrm>
            <a:off x="1354665" y="1164174"/>
            <a:ext cx="10837335" cy="544760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Create three </a:t>
            </a:r>
            <a:r>
              <a:rPr lang="es-CO" sz="3200">
                <a:latin typeface="Calibri"/>
                <a:ea typeface="Calibri"/>
                <a:cs typeface="Calibri"/>
                <a:sym typeface="Calibri"/>
              </a:rPr>
              <a:t>classes </a:t>
            </a:r>
            <a:r>
              <a:rPr b="0" i="0" lang="es-CO" sz="3200" u="none" cap="none" strike="noStrike">
                <a:solidFill>
                  <a:srgbClr val="000000"/>
                </a:solidFill>
                <a:latin typeface="Calibri"/>
                <a:ea typeface="Calibri"/>
                <a:cs typeface="Calibri"/>
                <a:sym typeface="Calibri"/>
              </a:rPr>
              <a:t>of different geometric figures, which have variables according to each figure. Within the class, create the functions or methods corresponding to the area and perimeter of each one.</a:t>
            </a:r>
            <a:endParaRPr b="0" i="0" sz="32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es-CO" sz="2400" u="none" cap="none" strike="noStrike">
                <a:solidFill>
                  <a:srgbClr val="D8D8D8"/>
                </a:solidFill>
                <a:latin typeface="Calibri"/>
                <a:ea typeface="Calibri"/>
                <a:cs typeface="Calibri"/>
                <a:sym typeface="Calibri"/>
              </a:rPr>
              <a:t>Crear tres clases de diferentes figuras geométricas, las cuales tengan variables acordes a cada figura. Dentro de la clase, crear las funciones o métodos correspondientes al área y perímetro de cada una.</a:t>
            </a:r>
            <a:endParaRPr b="0" i="0" sz="2400" u="none" cap="none" strike="noStrike">
              <a:solidFill>
                <a:srgbClr val="D8D8D8"/>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250"/>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P1T51: Calculating</a:t>
            </a:r>
            <a:endParaRPr b="0" i="0" sz="1400" u="none" cap="none" strike="noStrike">
              <a:solidFill>
                <a:srgbClr val="000000"/>
              </a:solidFill>
              <a:latin typeface="Arial"/>
              <a:ea typeface="Arial"/>
              <a:cs typeface="Arial"/>
              <a:sym typeface="Arial"/>
            </a:endParaRPr>
          </a:p>
        </p:txBody>
      </p:sp>
      <p:sp>
        <p:nvSpPr>
          <p:cNvPr id="776" name="Google Shape;776;p250"/>
          <p:cNvSpPr txBox="1"/>
          <p:nvPr/>
        </p:nvSpPr>
        <p:spPr>
          <a:xfrm>
            <a:off x="1354665" y="1164174"/>
            <a:ext cx="10837335" cy="4662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800"/>
              <a:buFont typeface="Arial"/>
              <a:buNone/>
            </a:pPr>
            <a:r>
              <a:rPr b="0" i="0" lang="es-CO" sz="2800" u="none" cap="none" strike="noStrike">
                <a:solidFill>
                  <a:srgbClr val="000000"/>
                </a:solidFill>
                <a:latin typeface="Calibri"/>
                <a:ea typeface="Calibri"/>
                <a:cs typeface="Calibri"/>
                <a:sym typeface="Calibri"/>
              </a:rPr>
              <a:t>Create a calculating class, which has as its methods the basic functions (addition, subtraction, multiplication, division, module), each in different functions. The methods receive two numbers as parameters. The user enters the two numbers and the desired operation.</a:t>
            </a:r>
            <a:endParaRPr b="0" i="0" sz="28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1800"/>
              <a:buFont typeface="Arial"/>
              <a:buNone/>
            </a:pPr>
            <a:r>
              <a:rPr b="0" i="0" lang="es-CO" sz="1800" u="none" cap="none" strike="noStrike">
                <a:solidFill>
                  <a:srgbClr val="D8D8D8"/>
                </a:solidFill>
                <a:latin typeface="Calibri"/>
                <a:ea typeface="Calibri"/>
                <a:cs typeface="Calibri"/>
                <a:sym typeface="Calibri"/>
              </a:rPr>
              <a:t>Crear una clase calculadora, la cual tenga como métodos las funciones básicas (suma, resta, multiplicación, división, modulo), cada una en funciones diferentes. Los métodos reciben como parámetro dos números. El usuario ingresa los dos números y la operación deseada.</a:t>
            </a:r>
            <a:endParaRPr b="0" i="0" sz="1800" u="none" cap="none" strike="noStrike">
              <a:solidFill>
                <a:srgbClr val="D8D8D8"/>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251"/>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P1T52: Equation in 2nd grade</a:t>
            </a:r>
            <a:endParaRPr b="0" i="0" sz="1400" u="none" cap="none" strike="noStrike">
              <a:solidFill>
                <a:srgbClr val="000000"/>
              </a:solidFill>
              <a:latin typeface="Arial"/>
              <a:ea typeface="Arial"/>
              <a:cs typeface="Arial"/>
              <a:sym typeface="Arial"/>
            </a:endParaRPr>
          </a:p>
        </p:txBody>
      </p:sp>
      <p:sp>
        <p:nvSpPr>
          <p:cNvPr id="782" name="Google Shape;782;p251"/>
          <p:cNvSpPr txBox="1"/>
          <p:nvPr/>
        </p:nvSpPr>
        <p:spPr>
          <a:xfrm>
            <a:off x="1467208" y="1473663"/>
            <a:ext cx="10724792" cy="424727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Create a program that asks for the coefficients of an equation in 2nd grade, and shows its real solutions. If they do not exist, you must indicate it.</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3600"/>
              <a:buFont typeface="Arial"/>
              <a:buNone/>
            </a:pPr>
            <a:r>
              <a:t/>
            </a:r>
            <a:endParaRPr b="0" i="0" sz="36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400"/>
              <a:buFont typeface="Arial"/>
              <a:buNone/>
            </a:pPr>
            <a:r>
              <a:rPr b="0" i="0" lang="es-CO" sz="2400" u="none" cap="none" strike="noStrike">
                <a:solidFill>
                  <a:srgbClr val="D8D8D8"/>
                </a:solidFill>
                <a:latin typeface="Calibri"/>
                <a:ea typeface="Calibri"/>
                <a:cs typeface="Calibri"/>
                <a:sym typeface="Calibri"/>
              </a:rPr>
              <a:t>Crear un programa que pida los coeficientes de una ecuación se 2º grado, y muestre sus soluciones reales. Si no existen, debe indicarlo.</a:t>
            </a:r>
            <a:endParaRPr b="0" i="0" sz="2400" u="none" cap="none" strike="noStrike">
              <a:solidFill>
                <a:srgbClr val="D8D8D8"/>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252"/>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P1T53: Conversion</a:t>
            </a:r>
            <a:endParaRPr b="0" i="0" sz="1400" u="none" cap="none" strike="noStrike">
              <a:solidFill>
                <a:srgbClr val="000000"/>
              </a:solidFill>
              <a:latin typeface="Arial"/>
              <a:ea typeface="Arial"/>
              <a:cs typeface="Arial"/>
              <a:sym typeface="Arial"/>
            </a:endParaRPr>
          </a:p>
        </p:txBody>
      </p:sp>
      <p:sp>
        <p:nvSpPr>
          <p:cNvPr id="788" name="Google Shape;788;p252"/>
          <p:cNvSpPr txBox="1"/>
          <p:nvPr/>
        </p:nvSpPr>
        <p:spPr>
          <a:xfrm>
            <a:off x="1467208" y="1473663"/>
            <a:ext cx="10724792" cy="39702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3600"/>
              <a:buFont typeface="Arial"/>
              <a:buNone/>
            </a:pPr>
            <a:r>
              <a:rPr b="0" i="0" lang="es-CO" sz="3600" u="none" cap="none" strike="noStrike">
                <a:solidFill>
                  <a:srgbClr val="000000"/>
                </a:solidFill>
                <a:latin typeface="Calibri"/>
                <a:ea typeface="Calibri"/>
                <a:cs typeface="Calibri"/>
                <a:sym typeface="Calibri"/>
              </a:rPr>
              <a:t>Build a function that converts kilometers into miles and another that converts Colombian pesos into dollars.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4000"/>
              <a:buFont typeface="Arial"/>
              <a:buNone/>
            </a:pPr>
            <a:r>
              <a:t/>
            </a:r>
            <a:endParaRPr b="0" i="0" sz="40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800"/>
              <a:buFont typeface="Arial"/>
              <a:buNone/>
            </a:pPr>
            <a:r>
              <a:rPr b="0" i="0" lang="es-CO" sz="2800" u="none" cap="none" strike="noStrike">
                <a:solidFill>
                  <a:srgbClr val="D8D8D8"/>
                </a:solidFill>
                <a:latin typeface="Calibri"/>
                <a:ea typeface="Calibri"/>
                <a:cs typeface="Calibri"/>
                <a:sym typeface="Calibri"/>
              </a:rPr>
              <a:t>Construir una función que convierta kilómetros en millas y otra que convierta pesos colombianos en dólares.</a:t>
            </a:r>
            <a:endParaRPr b="0" i="0" sz="2800" u="none" cap="none" strike="noStrike">
              <a:solidFill>
                <a:srgbClr val="D8D8D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186"/>
          <p:cNvSpPr txBox="1"/>
          <p:nvPr/>
        </p:nvSpPr>
        <p:spPr>
          <a:xfrm>
            <a:off x="1224046" y="1238068"/>
            <a:ext cx="10967954" cy="5539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100"/>
              <a:buFont typeface="Arial"/>
              <a:buNone/>
            </a:pPr>
            <a:r>
              <a:rPr b="0" i="0" lang="es-CO" sz="4000" u="none" cap="none" strike="noStrike">
                <a:solidFill>
                  <a:srgbClr val="000000"/>
                </a:solidFill>
                <a:latin typeface="Calibri"/>
                <a:ea typeface="Calibri"/>
                <a:cs typeface="Calibri"/>
                <a:sym typeface="Calibri"/>
              </a:rPr>
              <a:t>Run a program that determines how much money a person saves in a year if you consider that each week you save 15% of your salary (consider four weeks per month and that the salary does not change). Build a </a:t>
            </a:r>
            <a:r>
              <a:rPr b="1" i="0" lang="es-CO" sz="4000" u="none" cap="none" strike="noStrike">
                <a:solidFill>
                  <a:srgbClr val="000000"/>
                </a:solidFill>
                <a:latin typeface="Calibri"/>
                <a:ea typeface="Calibri"/>
                <a:cs typeface="Calibri"/>
                <a:sym typeface="Calibri"/>
              </a:rPr>
              <a:t>function</a:t>
            </a:r>
            <a:r>
              <a:rPr b="0" i="0" lang="es-CO" sz="4000" u="none" cap="none" strike="noStrike">
                <a:solidFill>
                  <a:srgbClr val="000000"/>
                </a:solidFill>
                <a:latin typeface="Calibri"/>
                <a:ea typeface="Calibri"/>
                <a:cs typeface="Calibri"/>
                <a:sym typeface="Calibri"/>
              </a:rPr>
              <a:t> for that purpose.</a:t>
            </a:r>
            <a:endParaRPr b="0" i="0" sz="3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30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2400" u="none" cap="none" strike="noStrike">
                <a:solidFill>
                  <a:srgbClr val="D8D8D8"/>
                </a:solidFill>
                <a:latin typeface="Calibri"/>
                <a:ea typeface="Calibri"/>
                <a:cs typeface="Calibri"/>
                <a:sym typeface="Calibri"/>
              </a:rPr>
              <a:t>Realice un programa que determine cuánto dinero ahorra una persona en un año si considera que cada semana ahorra 15% de su sueldo (considere cuatro semanas por mes y que no cambia el sueldo). Construya una función para tal fin.</a:t>
            </a:r>
            <a:endParaRPr b="0" i="0" sz="2400" u="none" cap="none" strike="noStrike">
              <a:solidFill>
                <a:srgbClr val="D8D8D8"/>
              </a:solidFill>
              <a:latin typeface="Calibri"/>
              <a:ea typeface="Calibri"/>
              <a:cs typeface="Calibri"/>
              <a:sym typeface="Calibri"/>
            </a:endParaRPr>
          </a:p>
        </p:txBody>
      </p:sp>
      <p:sp>
        <p:nvSpPr>
          <p:cNvPr id="267" name="Google Shape;267;p186"/>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P1T42: Saved money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2" name="Shape 792"/>
        <p:cNvGrpSpPr/>
        <p:nvPr/>
      </p:nvGrpSpPr>
      <p:grpSpPr>
        <a:xfrm>
          <a:off x="0" y="0"/>
          <a:ext cx="0" cy="0"/>
          <a:chOff x="0" y="0"/>
          <a:chExt cx="0" cy="0"/>
        </a:xfrm>
      </p:grpSpPr>
      <p:sp>
        <p:nvSpPr>
          <p:cNvPr id="793" name="Google Shape;793;p253"/>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P1T54: First letter of a word</a:t>
            </a:r>
            <a:endParaRPr b="0" i="0" sz="1400" u="none" cap="none" strike="noStrike">
              <a:solidFill>
                <a:srgbClr val="000000"/>
              </a:solidFill>
              <a:latin typeface="Arial"/>
              <a:ea typeface="Arial"/>
              <a:cs typeface="Arial"/>
              <a:sym typeface="Arial"/>
            </a:endParaRPr>
          </a:p>
        </p:txBody>
      </p:sp>
      <p:sp>
        <p:nvSpPr>
          <p:cNvPr id="794" name="Google Shape;794;p253"/>
          <p:cNvSpPr txBox="1"/>
          <p:nvPr/>
        </p:nvSpPr>
        <p:spPr>
          <a:xfrm>
            <a:off x="1467207" y="1473663"/>
            <a:ext cx="10724793" cy="433960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4400"/>
              <a:buFont typeface="Arial"/>
              <a:buNone/>
            </a:pPr>
            <a:r>
              <a:rPr b="0" i="0" lang="es-CO" sz="4400" u="none" cap="none" strike="noStrike">
                <a:solidFill>
                  <a:srgbClr val="000000"/>
                </a:solidFill>
                <a:latin typeface="Calibri"/>
                <a:ea typeface="Calibri"/>
                <a:cs typeface="Calibri"/>
                <a:sym typeface="Calibri"/>
              </a:rPr>
              <a:t>Create a method that returns the first letter of a word entered as a parameter.</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4000"/>
              <a:buFont typeface="Arial"/>
              <a:buNone/>
            </a:pPr>
            <a:r>
              <a:t/>
            </a:r>
            <a:endParaRPr b="0" i="0" sz="40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800"/>
              <a:buFont typeface="Arial"/>
              <a:buNone/>
            </a:pPr>
            <a:r>
              <a:rPr b="0" i="0" lang="es-CO" sz="2800" u="none" cap="none" strike="noStrike">
                <a:solidFill>
                  <a:srgbClr val="D8D8D8"/>
                </a:solidFill>
                <a:latin typeface="Calibri"/>
                <a:ea typeface="Calibri"/>
                <a:cs typeface="Calibri"/>
                <a:sym typeface="Calibri"/>
              </a:rPr>
              <a:t>Crear un método que retorne la primera letra de una palabra ingresada como parámetro.</a:t>
            </a:r>
            <a:endParaRPr b="0" i="0" sz="2800" u="none" cap="none" strike="noStrike">
              <a:solidFill>
                <a:srgbClr val="D8D8D8"/>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8" name="Shape 798"/>
        <p:cNvGrpSpPr/>
        <p:nvPr/>
      </p:nvGrpSpPr>
      <p:grpSpPr>
        <a:xfrm>
          <a:off x="0" y="0"/>
          <a:ext cx="0" cy="0"/>
          <a:chOff x="0" y="0"/>
          <a:chExt cx="0" cy="0"/>
        </a:xfrm>
      </p:grpSpPr>
      <p:sp>
        <p:nvSpPr>
          <p:cNvPr id="799" name="Google Shape;799;p254"/>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P1T55: Average</a:t>
            </a:r>
            <a:endParaRPr b="0" i="0" sz="1400" u="none" cap="none" strike="noStrike">
              <a:solidFill>
                <a:srgbClr val="000000"/>
              </a:solidFill>
              <a:latin typeface="Arial"/>
              <a:ea typeface="Arial"/>
              <a:cs typeface="Arial"/>
              <a:sym typeface="Arial"/>
            </a:endParaRPr>
          </a:p>
        </p:txBody>
      </p:sp>
      <p:sp>
        <p:nvSpPr>
          <p:cNvPr id="800" name="Google Shape;800;p254"/>
          <p:cNvSpPr txBox="1"/>
          <p:nvPr/>
        </p:nvSpPr>
        <p:spPr>
          <a:xfrm>
            <a:off x="1495342" y="1361122"/>
            <a:ext cx="10696658" cy="433960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4400"/>
              <a:buFont typeface="Arial"/>
              <a:buNone/>
            </a:pPr>
            <a:r>
              <a:rPr b="0" i="0" lang="es-CO" sz="4400" u="none" cap="none" strike="noStrike">
                <a:solidFill>
                  <a:srgbClr val="000000"/>
                </a:solidFill>
                <a:latin typeface="Calibri"/>
                <a:ea typeface="Calibri"/>
                <a:cs typeface="Calibri"/>
                <a:sym typeface="Calibri"/>
              </a:rPr>
              <a:t>Create a method that receives as parameters 5 numbers and returns its calculated average.</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4000"/>
              <a:buFont typeface="Arial"/>
              <a:buNone/>
            </a:pPr>
            <a:r>
              <a:t/>
            </a:r>
            <a:endParaRPr b="0" i="0" sz="40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800"/>
              <a:buFont typeface="Arial"/>
              <a:buNone/>
            </a:pPr>
            <a:r>
              <a:rPr b="0" i="0" lang="es-CO" sz="2800" u="none" cap="none" strike="noStrike">
                <a:solidFill>
                  <a:srgbClr val="D8D8D8"/>
                </a:solidFill>
                <a:latin typeface="Calibri"/>
                <a:ea typeface="Calibri"/>
                <a:cs typeface="Calibri"/>
                <a:sym typeface="Calibri"/>
              </a:rPr>
              <a:t>Crear un método que reciba como parámetros 5 números y retorne su promedio calculado.</a:t>
            </a:r>
            <a:endParaRPr b="0" i="0" sz="2800" u="none" cap="none" strike="noStrike">
              <a:solidFill>
                <a:srgbClr val="D8D8D8"/>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4" name="Shape 804"/>
        <p:cNvGrpSpPr/>
        <p:nvPr/>
      </p:nvGrpSpPr>
      <p:grpSpPr>
        <a:xfrm>
          <a:off x="0" y="0"/>
          <a:ext cx="0" cy="0"/>
          <a:chOff x="0" y="0"/>
          <a:chExt cx="0" cy="0"/>
        </a:xfrm>
      </p:grpSpPr>
      <p:sp>
        <p:nvSpPr>
          <p:cNvPr id="805" name="Google Shape;805;p255"/>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P1T56: Person</a:t>
            </a:r>
            <a:endParaRPr b="0" i="0" sz="1400" u="none" cap="none" strike="noStrike">
              <a:solidFill>
                <a:srgbClr val="000000"/>
              </a:solidFill>
              <a:latin typeface="Arial"/>
              <a:ea typeface="Arial"/>
              <a:cs typeface="Arial"/>
              <a:sym typeface="Arial"/>
            </a:endParaRPr>
          </a:p>
        </p:txBody>
      </p:sp>
      <p:sp>
        <p:nvSpPr>
          <p:cNvPr id="806" name="Google Shape;806;p255"/>
          <p:cNvSpPr txBox="1"/>
          <p:nvPr/>
        </p:nvSpPr>
        <p:spPr>
          <a:xfrm>
            <a:off x="1453138" y="1022021"/>
            <a:ext cx="10738861" cy="504749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In a class called a person, create a function that calculates a worker's salary. Keep in mind that the worker is paid for hours worked. If the hours worked are greater than 80 hours, the salary increases by 20%. The hourly rate is entered by the user.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000"/>
              <a:buFont typeface="Arial"/>
              <a:buNone/>
            </a:pPr>
            <a:r>
              <a:rPr b="0" i="0" lang="es-CO" sz="2000" u="none" cap="none" strike="noStrike">
                <a:solidFill>
                  <a:srgbClr val="D8D8D8"/>
                </a:solidFill>
                <a:latin typeface="Calibri"/>
                <a:ea typeface="Calibri"/>
                <a:cs typeface="Calibri"/>
                <a:sym typeface="Calibri"/>
              </a:rPr>
              <a:t>En una clase llamada persona, cree una función que calcule el salario de un trabajador. Tenga en cuenta que al trabajador se le paga por horas trabajadas. Si las horas trabajadas es mayor que 80 horas, el sueldo incrementa en 20%. La tarifa por hora la ingresa el usuario.</a:t>
            </a:r>
            <a:endParaRPr b="0" i="0" sz="2000" u="none" cap="none" strike="noStrike">
              <a:solidFill>
                <a:srgbClr val="D8D8D8"/>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0" name="Shape 810"/>
        <p:cNvGrpSpPr/>
        <p:nvPr/>
      </p:nvGrpSpPr>
      <p:grpSpPr>
        <a:xfrm>
          <a:off x="0" y="0"/>
          <a:ext cx="0" cy="0"/>
          <a:chOff x="0" y="0"/>
          <a:chExt cx="0" cy="0"/>
        </a:xfrm>
      </p:grpSpPr>
      <p:sp>
        <p:nvSpPr>
          <p:cNvPr id="811" name="Google Shape;811;p256"/>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P1T57: Salary</a:t>
            </a:r>
            <a:endParaRPr b="0" i="0" sz="1400" u="none" cap="none" strike="noStrike">
              <a:solidFill>
                <a:srgbClr val="000000"/>
              </a:solidFill>
              <a:latin typeface="Arial"/>
              <a:ea typeface="Arial"/>
              <a:cs typeface="Arial"/>
              <a:sym typeface="Arial"/>
            </a:endParaRPr>
          </a:p>
        </p:txBody>
      </p:sp>
      <p:sp>
        <p:nvSpPr>
          <p:cNvPr id="812" name="Google Shape;812;p256"/>
          <p:cNvSpPr txBox="1"/>
          <p:nvPr/>
        </p:nvSpPr>
        <p:spPr>
          <a:xfrm>
            <a:off x="1453138" y="1022021"/>
            <a:ext cx="10738861" cy="578615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800"/>
              <a:buFont typeface="Arial"/>
              <a:buNone/>
            </a:pPr>
            <a:r>
              <a:rPr b="0" i="0" lang="es-CO" sz="2800" u="none" cap="none" strike="noStrike">
                <a:solidFill>
                  <a:srgbClr val="000000"/>
                </a:solidFill>
                <a:latin typeface="Calibri"/>
                <a:ea typeface="Calibri"/>
                <a:cs typeface="Calibri"/>
                <a:sym typeface="Calibri"/>
              </a:rPr>
              <a:t>A worker's salary decreases by 3% if he earns less than $ 800,000. If the salary is above 800,000 and is less than 1,500,000, a 5% discount is generated. If, on the contrary, the salary is above 1,500,000 the discount will be 8%. Create a function that calculates the net salary and discount, based on the salary you receive by parameter.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2000"/>
              <a:buFont typeface="Arial"/>
              <a:buNone/>
            </a:pPr>
            <a:r>
              <a:rPr b="0" i="0" lang="es-CO" sz="2000" u="none" cap="none" strike="noStrike">
                <a:solidFill>
                  <a:srgbClr val="D8D8D8"/>
                </a:solidFill>
                <a:latin typeface="Calibri"/>
                <a:ea typeface="Calibri"/>
                <a:cs typeface="Calibri"/>
                <a:sym typeface="Calibri"/>
              </a:rPr>
              <a:t>El salario de un trabajador disminuye en 3% si gana menos de $800.000. Si el salario está por encima de 800.000 y es inferior a 1.500.000 se genera un 5% de descuento al mismo. Si por el contrario, el salario esta por encima de 1.500.000 el descuento será del 8%. Crear una función que calcule el salario neto y el descuento, en base al salario que recibe por parámetro</a:t>
            </a:r>
            <a:endParaRPr b="0" i="0" sz="2000" u="none" cap="none" strike="noStrike">
              <a:solidFill>
                <a:srgbClr val="D8D8D8"/>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6" name="Shape 816"/>
        <p:cNvGrpSpPr/>
        <p:nvPr/>
      </p:nvGrpSpPr>
      <p:grpSpPr>
        <a:xfrm>
          <a:off x="0" y="0"/>
          <a:ext cx="0" cy="0"/>
          <a:chOff x="0" y="0"/>
          <a:chExt cx="0" cy="0"/>
        </a:xfrm>
      </p:grpSpPr>
      <p:sp>
        <p:nvSpPr>
          <p:cNvPr id="817" name="Google Shape;817;p257"/>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P1T58: Notes</a:t>
            </a:r>
            <a:endParaRPr b="0" i="0" sz="1400" u="none" cap="none" strike="noStrike">
              <a:solidFill>
                <a:srgbClr val="000000"/>
              </a:solidFill>
              <a:latin typeface="Arial"/>
              <a:ea typeface="Arial"/>
              <a:cs typeface="Arial"/>
              <a:sym typeface="Arial"/>
            </a:endParaRPr>
          </a:p>
        </p:txBody>
      </p:sp>
      <p:sp>
        <p:nvSpPr>
          <p:cNvPr id="818" name="Google Shape;818;p257"/>
          <p:cNvSpPr txBox="1"/>
          <p:nvPr/>
        </p:nvSpPr>
        <p:spPr>
          <a:xfrm>
            <a:off x="1410936" y="1345578"/>
            <a:ext cx="10781064" cy="532449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0" i="0" lang="es-CO" sz="2000" u="none" cap="none" strike="noStrike">
                <a:solidFill>
                  <a:srgbClr val="000000"/>
                </a:solidFill>
                <a:latin typeface="Calibri"/>
                <a:ea typeface="Calibri"/>
                <a:cs typeface="Calibri"/>
                <a:sym typeface="Calibri"/>
              </a:rPr>
              <a:t>Create a function that receives as a parameter five notes corresponding to five subjects. The first subject will have a weighted 35% of the total value of the average. The second and third subjects will have a value of 15% each. The fourth subject has a weight of 25%, and the fifth will be worth 10% of the total average. If a student obtains a total average of 4.7, he will be awarded a scholarship with 100% of the tuition fee. If the average is between 4.3 and 4.6 the student will get a partial scholarship of 40%. Otherwise, the student will not be awarded a scholarship.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1600"/>
              <a:buFont typeface="Arial"/>
              <a:buNone/>
            </a:pPr>
            <a:r>
              <a:rPr b="0" i="0" lang="es-CO" sz="1600" u="none" cap="none" strike="noStrike">
                <a:solidFill>
                  <a:srgbClr val="D8D8D8"/>
                </a:solidFill>
                <a:latin typeface="Calibri"/>
                <a:ea typeface="Calibri"/>
                <a:cs typeface="Calibri"/>
                <a:sym typeface="Calibri"/>
              </a:rPr>
              <a:t>Crear una función que reciba como parámetro cinco notas correspondientes a cinco asignaturas. La primera asignatura tendrá un ponderado del 35% del valor total del promedio. La segunda y tercera asignatura tendrán un valor de 15% cada una. La cuarta asignatura tiene un peso del 25%, y la quinta valdrá un 10% del promedio total. Si un estudiante obtiene un promedio total de 4.7 será becado con el 100% del valor de la matriculo. Si el promedio se encuentra entre 4.3 y 4.6 el estudiante obtendrá una beca parcial del 40%. De lo contrario, el estudiante no será becado</a:t>
            </a:r>
            <a:endParaRPr b="0" i="0" sz="1600" u="none" cap="none" strike="noStrike">
              <a:solidFill>
                <a:srgbClr val="D8D8D8"/>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2" name="Shape 822"/>
        <p:cNvGrpSpPr/>
        <p:nvPr/>
      </p:nvGrpSpPr>
      <p:grpSpPr>
        <a:xfrm>
          <a:off x="0" y="0"/>
          <a:ext cx="0" cy="0"/>
          <a:chOff x="0" y="0"/>
          <a:chExt cx="0" cy="0"/>
        </a:xfrm>
      </p:grpSpPr>
      <p:sp>
        <p:nvSpPr>
          <p:cNvPr id="823" name="Google Shape;823;p56"/>
          <p:cNvSpPr txBox="1"/>
          <p:nvPr/>
        </p:nvSpPr>
        <p:spPr>
          <a:xfrm>
            <a:off x="1614197" y="498801"/>
            <a:ext cx="6848669"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s-CO" sz="2800" u="none" cap="none" strike="noStrike">
                <a:solidFill>
                  <a:srgbClr val="0D5274"/>
                </a:solidFill>
                <a:latin typeface="Calibri"/>
                <a:ea typeface="Calibri"/>
                <a:cs typeface="Calibri"/>
                <a:sym typeface="Calibri"/>
              </a:rPr>
              <a:t>P1T58: beverage machine</a:t>
            </a:r>
            <a:endParaRPr b="0" i="0" sz="1400" u="none" cap="none" strike="noStrike">
              <a:solidFill>
                <a:srgbClr val="000000"/>
              </a:solidFill>
              <a:latin typeface="Arial"/>
              <a:ea typeface="Arial"/>
              <a:cs typeface="Arial"/>
              <a:sym typeface="Arial"/>
            </a:endParaRPr>
          </a:p>
        </p:txBody>
      </p:sp>
      <p:sp>
        <p:nvSpPr>
          <p:cNvPr id="824" name="Google Shape;824;p56"/>
          <p:cNvSpPr txBox="1"/>
          <p:nvPr/>
        </p:nvSpPr>
        <p:spPr>
          <a:xfrm>
            <a:off x="1315142" y="1061888"/>
            <a:ext cx="10781064" cy="83095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600"/>
              <a:buFont typeface="Arial"/>
              <a:buNone/>
            </a:pPr>
            <a:r>
              <a:rPr b="0" i="0" lang="es-CO" sz="1600" u="none" cap="none" strike="noStrike">
                <a:solidFill>
                  <a:schemeClr val="dk1"/>
                </a:solidFill>
                <a:latin typeface="Calibri"/>
                <a:ea typeface="Calibri"/>
                <a:cs typeface="Calibri"/>
                <a:sym typeface="Calibri"/>
              </a:rPr>
              <a:t>Crear un software en JAVA similar al de la maquina expendedora de bebidas calientes (como la que esta ubicada en la USTA), el software le mostrara la disponibilidad de productos (menú) al usuario:</a:t>
            </a:r>
            <a:endParaRPr/>
          </a:p>
        </p:txBody>
      </p:sp>
      <p:graphicFrame>
        <p:nvGraphicFramePr>
          <p:cNvPr id="825" name="Google Shape;825;p56"/>
          <p:cNvGraphicFramePr/>
          <p:nvPr/>
        </p:nvGraphicFramePr>
        <p:xfrm>
          <a:off x="2380416" y="2028863"/>
          <a:ext cx="3000000" cy="3000000"/>
        </p:xfrm>
        <a:graphic>
          <a:graphicData uri="http://schemas.openxmlformats.org/drawingml/2006/table">
            <a:tbl>
              <a:tblPr bandRow="1" firstRow="1">
                <a:noFill/>
                <a:tableStyleId>{A2B6078F-B093-4392-990A-AB3A9FCC18E3}</a:tableStyleId>
              </a:tblPr>
              <a:tblGrid>
                <a:gridCol w="2709325"/>
                <a:gridCol w="2709325"/>
                <a:gridCol w="2709325"/>
              </a:tblGrid>
              <a:tr h="370850">
                <a:tc>
                  <a:txBody>
                    <a:bodyPr/>
                    <a:lstStyle/>
                    <a:p>
                      <a:pPr indent="0" lvl="0" marL="0" marR="0" rtl="0" algn="ctr">
                        <a:lnSpc>
                          <a:spcPct val="100000"/>
                        </a:lnSpc>
                        <a:spcBef>
                          <a:spcPts val="0"/>
                        </a:spcBef>
                        <a:spcAft>
                          <a:spcPts val="0"/>
                        </a:spcAft>
                        <a:buNone/>
                      </a:pPr>
                      <a:r>
                        <a:rPr lang="es-CO" sz="1400" u="none" cap="none" strike="noStrike"/>
                        <a:t>Producto</a:t>
                      </a:r>
                      <a:endParaRPr/>
                    </a:p>
                  </a:txBody>
                  <a:tcPr marT="45725" marB="45725" marR="91450" marL="91450"/>
                </a:tc>
                <a:tc>
                  <a:txBody>
                    <a:bodyPr/>
                    <a:lstStyle/>
                    <a:p>
                      <a:pPr indent="0" lvl="0" marL="0" marR="0" rtl="0" algn="ctr">
                        <a:lnSpc>
                          <a:spcPct val="100000"/>
                        </a:lnSpc>
                        <a:spcBef>
                          <a:spcPts val="0"/>
                        </a:spcBef>
                        <a:spcAft>
                          <a:spcPts val="0"/>
                        </a:spcAft>
                        <a:buNone/>
                      </a:pPr>
                      <a:r>
                        <a:rPr lang="es-CO" sz="1400" u="none" cap="none" strike="noStrike"/>
                        <a:t>Valor</a:t>
                      </a:r>
                      <a:endParaRPr/>
                    </a:p>
                  </a:txBody>
                  <a:tcPr marT="45725" marB="45725" marR="91450" marL="91450"/>
                </a:tc>
                <a:tc>
                  <a:txBody>
                    <a:bodyPr/>
                    <a:lstStyle/>
                    <a:p>
                      <a:pPr indent="0" lvl="0" marL="0" marR="0" rtl="0" algn="ctr">
                        <a:lnSpc>
                          <a:spcPct val="100000"/>
                        </a:lnSpc>
                        <a:spcBef>
                          <a:spcPts val="0"/>
                        </a:spcBef>
                        <a:spcAft>
                          <a:spcPts val="0"/>
                        </a:spcAft>
                        <a:buNone/>
                      </a:pPr>
                      <a:r>
                        <a:rPr lang="es-CO" sz="1400" u="none" cap="none" strike="noStrike"/>
                        <a:t>Tiempo (creación)</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s-CO" sz="1400" u="none" cap="none" strike="noStrike"/>
                        <a:t>Aromática:</a:t>
                      </a:r>
                      <a:endParaRPr/>
                    </a:p>
                  </a:txBody>
                  <a:tcPr marT="45725" marB="45725" marR="91450" marL="91450"/>
                </a:tc>
                <a:tc>
                  <a:txBody>
                    <a:bodyPr/>
                    <a:lstStyle/>
                    <a:p>
                      <a:pPr indent="0" lvl="0" marL="0" marR="0" rtl="0" algn="r">
                        <a:lnSpc>
                          <a:spcPct val="100000"/>
                        </a:lnSpc>
                        <a:spcBef>
                          <a:spcPts val="0"/>
                        </a:spcBef>
                        <a:spcAft>
                          <a:spcPts val="0"/>
                        </a:spcAft>
                        <a:buNone/>
                      </a:pPr>
                      <a:r>
                        <a:rPr lang="es-CO" sz="1400" u="none" cap="none" strike="noStrike"/>
                        <a:t>$1.300</a:t>
                      </a:r>
                      <a:endParaRPr/>
                    </a:p>
                  </a:txBody>
                  <a:tcPr marT="45725" marB="45725" marR="91450" marL="91450"/>
                </a:tc>
                <a:tc>
                  <a:txBody>
                    <a:bodyPr/>
                    <a:lstStyle/>
                    <a:p>
                      <a:pPr indent="0" lvl="0" marL="0" marR="0" rtl="0" algn="r">
                        <a:lnSpc>
                          <a:spcPct val="100000"/>
                        </a:lnSpc>
                        <a:spcBef>
                          <a:spcPts val="0"/>
                        </a:spcBef>
                        <a:spcAft>
                          <a:spcPts val="0"/>
                        </a:spcAft>
                        <a:buNone/>
                      </a:pPr>
                      <a:r>
                        <a:rPr lang="es-CO" sz="1400" u="none" cap="none" strike="noStrike"/>
                        <a:t>30 segundos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s-CO" sz="1400" u="none" cap="none" strike="noStrike"/>
                        <a:t>Café negro:</a:t>
                      </a:r>
                      <a:endParaRPr/>
                    </a:p>
                  </a:txBody>
                  <a:tcPr marT="45725" marB="45725" marR="91450" marL="91450"/>
                </a:tc>
                <a:tc>
                  <a:txBody>
                    <a:bodyPr/>
                    <a:lstStyle/>
                    <a:p>
                      <a:pPr indent="0" lvl="0" marL="0" marR="0" rtl="0" algn="r">
                        <a:lnSpc>
                          <a:spcPct val="100000"/>
                        </a:lnSpc>
                        <a:spcBef>
                          <a:spcPts val="0"/>
                        </a:spcBef>
                        <a:spcAft>
                          <a:spcPts val="0"/>
                        </a:spcAft>
                        <a:buNone/>
                      </a:pPr>
                      <a:r>
                        <a:rPr lang="es-CO" sz="1400" u="none" cap="none" strike="noStrike"/>
                        <a:t>$1.000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400"/>
                        <a:buFont typeface="Arial"/>
                        <a:buNone/>
                      </a:pPr>
                      <a:r>
                        <a:rPr lang="es-CO" sz="1400" u="none" cap="none" strike="noStrike"/>
                        <a:t>30 segundos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s-CO" sz="1400" u="none" cap="none" strike="noStrike"/>
                        <a:t>Café con leche:</a:t>
                      </a:r>
                      <a:endParaRPr/>
                    </a:p>
                  </a:txBody>
                  <a:tcPr marT="45725" marB="45725" marR="91450" marL="91450"/>
                </a:tc>
                <a:tc>
                  <a:txBody>
                    <a:bodyPr/>
                    <a:lstStyle/>
                    <a:p>
                      <a:pPr indent="0" lvl="0" marL="0" marR="0" rtl="0" algn="r">
                        <a:lnSpc>
                          <a:spcPct val="100000"/>
                        </a:lnSpc>
                        <a:spcBef>
                          <a:spcPts val="0"/>
                        </a:spcBef>
                        <a:spcAft>
                          <a:spcPts val="0"/>
                        </a:spcAft>
                        <a:buNone/>
                      </a:pPr>
                      <a:r>
                        <a:rPr lang="es-CO" sz="1400" u="none" cap="none" strike="noStrike"/>
                        <a:t>$1.900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400"/>
                        <a:buFont typeface="Arial"/>
                        <a:buNone/>
                      </a:pPr>
                      <a:r>
                        <a:rPr lang="es-CO" sz="1400" u="none" cap="none" strike="noStrike"/>
                        <a:t>45 segundos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s-CO" sz="1400" u="none" cap="none" strike="noStrike"/>
                        <a:t>Capuchino:</a:t>
                      </a:r>
                      <a:endParaRPr/>
                    </a:p>
                  </a:txBody>
                  <a:tcPr marT="45725" marB="45725" marR="91450" marL="91450"/>
                </a:tc>
                <a:tc>
                  <a:txBody>
                    <a:bodyPr/>
                    <a:lstStyle/>
                    <a:p>
                      <a:pPr indent="0" lvl="0" marL="0" marR="0" rtl="0" algn="r">
                        <a:lnSpc>
                          <a:spcPct val="100000"/>
                        </a:lnSpc>
                        <a:spcBef>
                          <a:spcPts val="0"/>
                        </a:spcBef>
                        <a:spcAft>
                          <a:spcPts val="0"/>
                        </a:spcAft>
                        <a:buNone/>
                      </a:pPr>
                      <a:r>
                        <a:rPr lang="es-CO" sz="1400" u="none" cap="none" strike="noStrike"/>
                        <a:t>$2.500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400"/>
                        <a:buFont typeface="Arial"/>
                        <a:buNone/>
                      </a:pPr>
                      <a:r>
                        <a:rPr lang="es-CO" sz="1400" u="none" cap="none" strike="noStrike"/>
                        <a:t>60 segundos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s-CO" sz="1400" u="none" cap="none" strike="noStrike"/>
                        <a:t>Mocachino:</a:t>
                      </a:r>
                      <a:endParaRPr/>
                    </a:p>
                  </a:txBody>
                  <a:tcPr marT="45725" marB="45725" marR="91450" marL="91450"/>
                </a:tc>
                <a:tc>
                  <a:txBody>
                    <a:bodyPr/>
                    <a:lstStyle/>
                    <a:p>
                      <a:pPr indent="0" lvl="0" marL="0" marR="0" rtl="0" algn="r">
                        <a:lnSpc>
                          <a:spcPct val="100000"/>
                        </a:lnSpc>
                        <a:spcBef>
                          <a:spcPts val="0"/>
                        </a:spcBef>
                        <a:spcAft>
                          <a:spcPts val="0"/>
                        </a:spcAft>
                        <a:buNone/>
                      </a:pPr>
                      <a:r>
                        <a:rPr lang="es-CO" sz="1400" u="none" cap="none" strike="noStrike"/>
                        <a:t>$2.700</a:t>
                      </a:r>
                      <a:endParaRPr/>
                    </a:p>
                  </a:txBody>
                  <a:tcPr marT="45725" marB="45725" marR="91450" marL="91450"/>
                </a:tc>
                <a:tc>
                  <a:txBody>
                    <a:bodyPr/>
                    <a:lstStyle/>
                    <a:p>
                      <a:pPr indent="0" lvl="0" marL="0" marR="0" rtl="0" algn="r">
                        <a:lnSpc>
                          <a:spcPct val="100000"/>
                        </a:lnSpc>
                        <a:spcBef>
                          <a:spcPts val="0"/>
                        </a:spcBef>
                        <a:spcAft>
                          <a:spcPts val="0"/>
                        </a:spcAft>
                        <a:buClr>
                          <a:srgbClr val="000000"/>
                        </a:buClr>
                        <a:buSzPts val="1400"/>
                        <a:buFont typeface="Arial"/>
                        <a:buNone/>
                      </a:pPr>
                      <a:r>
                        <a:rPr lang="es-CO" sz="1400" u="none" cap="none" strike="noStrike"/>
                        <a:t>70 segundos</a:t>
                      </a:r>
                      <a:endParaRPr/>
                    </a:p>
                  </a:txBody>
                  <a:tcPr marT="45725" marB="45725" marR="91450" marL="91450"/>
                </a:tc>
              </a:tr>
            </a:tbl>
          </a:graphicData>
        </a:graphic>
      </p:graphicFrame>
      <p:sp>
        <p:nvSpPr>
          <p:cNvPr id="826" name="Google Shape;826;p56"/>
          <p:cNvSpPr/>
          <p:nvPr/>
        </p:nvSpPr>
        <p:spPr>
          <a:xfrm>
            <a:off x="1223628" y="4461034"/>
            <a:ext cx="10964091" cy="16747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s-CO" sz="1400" u="none" cap="none" strike="noStrike">
                <a:solidFill>
                  <a:schemeClr val="dk1"/>
                </a:solidFill>
                <a:latin typeface="Calibri"/>
                <a:ea typeface="Calibri"/>
                <a:cs typeface="Calibri"/>
                <a:sym typeface="Calibri"/>
              </a:rPr>
              <a:t>El usuario debe ingresar el valor del billete y que producto desea, con esa información el software debe validar que:</a:t>
            </a:r>
            <a:endParaRPr/>
          </a:p>
          <a:p>
            <a:pPr indent="-285750" lvl="0" marL="285750" marR="0" rtl="0" algn="just">
              <a:lnSpc>
                <a:spcPct val="150000"/>
              </a:lnSpc>
              <a:spcBef>
                <a:spcPts val="0"/>
              </a:spcBef>
              <a:spcAft>
                <a:spcPts val="0"/>
              </a:spcAft>
              <a:buClr>
                <a:srgbClr val="000000"/>
              </a:buClr>
              <a:buSzPts val="1600"/>
              <a:buFont typeface="Arial"/>
              <a:buChar char="•"/>
            </a:pPr>
            <a:r>
              <a:rPr b="0" i="0" lang="es-CO" sz="1400" u="none" cap="none" strike="noStrike">
                <a:solidFill>
                  <a:schemeClr val="dk1"/>
                </a:solidFill>
                <a:latin typeface="Calibri"/>
                <a:ea typeface="Calibri"/>
                <a:cs typeface="Calibri"/>
                <a:sym typeface="Calibri"/>
              </a:rPr>
              <a:t>El producto exista de lo contrario debe generar un error y volver a mostrarle el menú.</a:t>
            </a:r>
            <a:endParaRPr/>
          </a:p>
          <a:p>
            <a:pPr indent="-285750" lvl="0" marL="285750" marR="0" rtl="0" algn="just">
              <a:lnSpc>
                <a:spcPct val="150000"/>
              </a:lnSpc>
              <a:spcBef>
                <a:spcPts val="0"/>
              </a:spcBef>
              <a:spcAft>
                <a:spcPts val="0"/>
              </a:spcAft>
              <a:buClr>
                <a:srgbClr val="000000"/>
              </a:buClr>
              <a:buSzPts val="1600"/>
              <a:buFont typeface="Arial"/>
              <a:buChar char="•"/>
            </a:pPr>
            <a:r>
              <a:rPr b="0" i="0" lang="es-CO" sz="1400" u="none" cap="none" strike="noStrike">
                <a:solidFill>
                  <a:schemeClr val="dk1"/>
                </a:solidFill>
                <a:latin typeface="Calibri"/>
                <a:ea typeface="Calibri"/>
                <a:cs typeface="Calibri"/>
                <a:sym typeface="Calibri"/>
              </a:rPr>
              <a:t>Que el dinero le alcanza para comprar el producto de lo contrario debe generarle una solicitud que ingrese el dinero faltante (WHILE).</a:t>
            </a:r>
            <a:endParaRPr/>
          </a:p>
          <a:p>
            <a:pPr indent="-184150" lvl="0" marL="285750" marR="0" rtl="0" algn="just">
              <a:lnSpc>
                <a:spcPct val="150000"/>
              </a:lnSpc>
              <a:spcBef>
                <a:spcPts val="0"/>
              </a:spcBef>
              <a:spcAft>
                <a:spcPts val="0"/>
              </a:spcAft>
              <a:buClr>
                <a:srgbClr val="000000"/>
              </a:buClr>
              <a:buSzPts val="16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just">
              <a:lnSpc>
                <a:spcPct val="150000"/>
              </a:lnSpc>
              <a:spcBef>
                <a:spcPts val="0"/>
              </a:spcBef>
              <a:spcAft>
                <a:spcPts val="0"/>
              </a:spcAft>
              <a:buNone/>
            </a:pPr>
            <a:r>
              <a:rPr b="0" i="0" lang="es-CO" sz="1400" u="none" cap="none" strike="noStrike">
                <a:solidFill>
                  <a:schemeClr val="dk1"/>
                </a:solidFill>
                <a:latin typeface="Calibri"/>
                <a:ea typeface="Calibri"/>
                <a:cs typeface="Calibri"/>
                <a:sym typeface="Calibri"/>
              </a:rPr>
              <a:t>Una vez validado lo anterior debe generar un mensaje diciendo cuanto tiempo se va a demorar procesando el producto el total de los vueltos.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0" name="Shape 830"/>
        <p:cNvGrpSpPr/>
        <p:nvPr/>
      </p:nvGrpSpPr>
      <p:grpSpPr>
        <a:xfrm>
          <a:off x="0" y="0"/>
          <a:ext cx="0" cy="0"/>
          <a:chOff x="0" y="0"/>
          <a:chExt cx="0" cy="0"/>
        </a:xfrm>
      </p:grpSpPr>
      <p:pic>
        <p:nvPicPr>
          <p:cNvPr descr="Resultado de imagen de let's go" id="831" name="Google Shape;831;g728aabb615_0_35"/>
          <p:cNvPicPr preferRelativeResize="0"/>
          <p:nvPr/>
        </p:nvPicPr>
        <p:blipFill rotWithShape="1">
          <a:blip r:embed="rId4">
            <a:alphaModFix/>
          </a:blip>
          <a:srcRect b="0" l="0" r="0" t="0"/>
          <a:stretch/>
        </p:blipFill>
        <p:spPr>
          <a:xfrm>
            <a:off x="3967492" y="1456932"/>
            <a:ext cx="4762500" cy="4762500"/>
          </a:xfrm>
          <a:prstGeom prst="rect">
            <a:avLst/>
          </a:prstGeom>
          <a:noFill/>
          <a:ln>
            <a:noFill/>
          </a:ln>
        </p:spPr>
      </p:pic>
      <p:sp>
        <p:nvSpPr>
          <p:cNvPr id="832" name="Google Shape;832;g728aabb615_0_35"/>
          <p:cNvSpPr/>
          <p:nvPr/>
        </p:nvSpPr>
        <p:spPr>
          <a:xfrm>
            <a:off x="2572077" y="348977"/>
            <a:ext cx="75534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lang="es-CO" sz="6600">
                <a:solidFill>
                  <a:srgbClr val="0D5274"/>
                </a:solidFill>
                <a:latin typeface="Calibri"/>
                <a:ea typeface="Calibri"/>
                <a:cs typeface="Calibri"/>
                <a:sym typeface="Calibri"/>
              </a:rPr>
              <a:t>6</a:t>
            </a:r>
            <a:r>
              <a:rPr b="1" i="0" lang="es-CO" sz="6600" u="none" cap="none" strike="noStrike">
                <a:solidFill>
                  <a:srgbClr val="0D5274"/>
                </a:solidFill>
                <a:latin typeface="Calibri"/>
                <a:ea typeface="Calibri"/>
                <a:cs typeface="Calibri"/>
                <a:sym typeface="Calibri"/>
              </a:rPr>
              <a:t>° Session CodeGym</a:t>
            </a:r>
            <a:endParaRPr b="0" i="0" sz="66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6" name="Shape 836"/>
        <p:cNvGrpSpPr/>
        <p:nvPr/>
      </p:nvGrpSpPr>
      <p:grpSpPr>
        <a:xfrm>
          <a:off x="0" y="0"/>
          <a:ext cx="0" cy="0"/>
          <a:chOff x="0" y="0"/>
          <a:chExt cx="0" cy="0"/>
        </a:xfrm>
      </p:grpSpPr>
      <p:sp>
        <p:nvSpPr>
          <p:cNvPr id="837" name="Google Shape;837;g728aabb615_0_40"/>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838" name="Google Shape;838;g728aabb615_0_40"/>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0</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0</a:t>
            </a:r>
            <a:endParaRPr b="0" i="0" sz="1400" u="none" cap="none" strike="noStrike">
              <a:solidFill>
                <a:srgbClr val="000000"/>
              </a:solidFill>
              <a:latin typeface="Calibri"/>
              <a:ea typeface="Calibri"/>
              <a:cs typeface="Calibri"/>
              <a:sym typeface="Calibri"/>
            </a:endParaRPr>
          </a:p>
        </p:txBody>
      </p:sp>
      <p:pic>
        <p:nvPicPr>
          <p:cNvPr id="839" name="Google Shape;839;g728aabb615_0_40"/>
          <p:cNvPicPr preferRelativeResize="0"/>
          <p:nvPr/>
        </p:nvPicPr>
        <p:blipFill>
          <a:blip r:embed="rId4">
            <a:alphaModFix/>
          </a:blip>
          <a:stretch>
            <a:fillRect/>
          </a:stretch>
        </p:blipFill>
        <p:spPr>
          <a:xfrm>
            <a:off x="2414438" y="1868583"/>
            <a:ext cx="7995616" cy="478854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43" name="Shape 843"/>
        <p:cNvGrpSpPr/>
        <p:nvPr/>
      </p:nvGrpSpPr>
      <p:grpSpPr>
        <a:xfrm>
          <a:off x="0" y="0"/>
          <a:ext cx="0" cy="0"/>
          <a:chOff x="0" y="0"/>
          <a:chExt cx="0" cy="0"/>
        </a:xfrm>
      </p:grpSpPr>
      <p:sp>
        <p:nvSpPr>
          <p:cNvPr id="844" name="Google Shape;844;g728aabb615_0_55"/>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845" name="Google Shape;845;g728aabb615_0_55"/>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1</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1</a:t>
            </a:r>
            <a:endParaRPr b="0" i="0" sz="1400" u="none" cap="none" strike="noStrike">
              <a:solidFill>
                <a:srgbClr val="000000"/>
              </a:solidFill>
              <a:latin typeface="Calibri"/>
              <a:ea typeface="Calibri"/>
              <a:cs typeface="Calibri"/>
              <a:sym typeface="Calibri"/>
            </a:endParaRPr>
          </a:p>
        </p:txBody>
      </p:sp>
      <p:pic>
        <p:nvPicPr>
          <p:cNvPr id="846" name="Google Shape;846;g728aabb615_0_55"/>
          <p:cNvPicPr preferRelativeResize="0"/>
          <p:nvPr/>
        </p:nvPicPr>
        <p:blipFill>
          <a:blip r:embed="rId4">
            <a:alphaModFix/>
          </a:blip>
          <a:stretch>
            <a:fillRect/>
          </a:stretch>
        </p:blipFill>
        <p:spPr>
          <a:xfrm>
            <a:off x="1454725" y="2180283"/>
            <a:ext cx="10382250" cy="4095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0" name="Shape 850"/>
        <p:cNvGrpSpPr/>
        <p:nvPr/>
      </p:nvGrpSpPr>
      <p:grpSpPr>
        <a:xfrm>
          <a:off x="0" y="0"/>
          <a:ext cx="0" cy="0"/>
          <a:chOff x="0" y="0"/>
          <a:chExt cx="0" cy="0"/>
        </a:xfrm>
      </p:grpSpPr>
      <p:sp>
        <p:nvSpPr>
          <p:cNvPr id="851" name="Google Shape;851;g728aabb615_0_46"/>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852" name="Google Shape;852;g728aabb615_0_46"/>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1</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1</a:t>
            </a:r>
            <a:endParaRPr b="0" i="0" sz="1400" u="none" cap="none" strike="noStrike">
              <a:solidFill>
                <a:srgbClr val="000000"/>
              </a:solidFill>
              <a:latin typeface="Calibri"/>
              <a:ea typeface="Calibri"/>
              <a:cs typeface="Calibri"/>
              <a:sym typeface="Calibri"/>
            </a:endParaRPr>
          </a:p>
        </p:txBody>
      </p:sp>
      <p:sp>
        <p:nvSpPr>
          <p:cNvPr id="853" name="Google Shape;853;g728aabb615_0_46"/>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1</a:t>
            </a:r>
            <a:r>
              <a:rPr b="1" i="0" lang="es-CO" sz="3200" u="none" cap="none" strike="noStrike">
                <a:solidFill>
                  <a:srgbClr val="000000"/>
                </a:solidFill>
                <a:latin typeface="Calibri"/>
                <a:ea typeface="Calibri"/>
                <a:cs typeface="Calibri"/>
                <a:sym typeface="Calibri"/>
              </a:rPr>
              <a:t>_E1</a:t>
            </a:r>
            <a:endParaRPr b="1" i="0" sz="3200" u="none" cap="none" strike="noStrike">
              <a:solidFill>
                <a:srgbClr val="000000"/>
              </a:solidFill>
              <a:latin typeface="Calibri"/>
              <a:ea typeface="Calibri"/>
              <a:cs typeface="Calibri"/>
              <a:sym typeface="Calibri"/>
            </a:endParaRPr>
          </a:p>
        </p:txBody>
      </p:sp>
      <p:sp>
        <p:nvSpPr>
          <p:cNvPr id="854" name="Google Shape;854;g728aabb615_0_46"/>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55" name="Google Shape;855;g728aabb615_0_46"/>
          <p:cNvPicPr preferRelativeResize="0"/>
          <p:nvPr/>
        </p:nvPicPr>
        <p:blipFill>
          <a:blip r:embed="rId4">
            <a:alphaModFix/>
          </a:blip>
          <a:stretch>
            <a:fillRect/>
          </a:stretch>
        </p:blipFill>
        <p:spPr>
          <a:xfrm>
            <a:off x="2144513" y="2669388"/>
            <a:ext cx="8535487" cy="39676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14"/>
          <p:cNvSpPr/>
          <p:nvPr/>
        </p:nvSpPr>
        <p:spPr>
          <a:xfrm>
            <a:off x="5494283" y="3121572"/>
            <a:ext cx="4855779" cy="3297319"/>
          </a:xfrm>
          <a:prstGeom prst="rect">
            <a:avLst/>
          </a:prstGeom>
          <a:gradFill>
            <a:gsLst>
              <a:gs pos="0">
                <a:srgbClr val="FFED74"/>
              </a:gs>
              <a:gs pos="35000">
                <a:srgbClr val="FFF09F"/>
              </a:gs>
              <a:gs pos="100000">
                <a:srgbClr val="FFF9D6"/>
              </a:gs>
            </a:gsLst>
            <a:lin ang="16200000" scaled="0"/>
          </a:gradFill>
          <a:ln cap="flat" cmpd="sng" w="9525">
            <a:solidFill>
              <a:srgbClr val="FFBE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3" name="Google Shape;273;p14"/>
          <p:cNvSpPr txBox="1"/>
          <p:nvPr/>
        </p:nvSpPr>
        <p:spPr>
          <a:xfrm>
            <a:off x="1224046" y="1238068"/>
            <a:ext cx="10967954" cy="188350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100"/>
              <a:buFont typeface="Arial"/>
              <a:buNone/>
            </a:pPr>
            <a:r>
              <a:rPr b="0" i="0" lang="es-CO" sz="2400" u="none" cap="none" strike="noStrike">
                <a:solidFill>
                  <a:srgbClr val="000000"/>
                </a:solidFill>
                <a:latin typeface="Calibri"/>
                <a:ea typeface="Calibri"/>
                <a:cs typeface="Calibri"/>
                <a:sym typeface="Calibri"/>
              </a:rPr>
              <a:t>Run a program that determines how much money a person saves in a year if you consider that each week you save 15% of your salary (consider four weeks per month and that the salary does not change). Build a </a:t>
            </a:r>
            <a:r>
              <a:rPr b="1" i="0" lang="es-CO" sz="2400" u="none" cap="none" strike="noStrike">
                <a:solidFill>
                  <a:srgbClr val="000000"/>
                </a:solidFill>
                <a:latin typeface="Calibri"/>
                <a:ea typeface="Calibri"/>
                <a:cs typeface="Calibri"/>
                <a:sym typeface="Calibri"/>
              </a:rPr>
              <a:t>function</a:t>
            </a:r>
            <a:r>
              <a:rPr b="0" i="0" lang="es-CO" sz="2400" u="none" cap="none" strike="noStrike">
                <a:solidFill>
                  <a:srgbClr val="000000"/>
                </a:solidFill>
                <a:latin typeface="Calibri"/>
                <a:ea typeface="Calibri"/>
                <a:cs typeface="Calibri"/>
                <a:sym typeface="Calibri"/>
              </a:rPr>
              <a:t> for that purpose.</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0" i="0" lang="es-CO" sz="1400" u="none" cap="none" strike="noStrike">
                <a:solidFill>
                  <a:srgbClr val="D8D8D8"/>
                </a:solidFill>
                <a:latin typeface="Calibri"/>
                <a:ea typeface="Calibri"/>
                <a:cs typeface="Calibri"/>
                <a:sym typeface="Calibri"/>
              </a:rPr>
              <a:t>Realice un programa que determine cuánto dinero ahorra una persona en un año si considera que cada semana ahorra 15% de su sueldo (considere cuatro semanas por mes y que no cambia el sueldo). Construya una función para tal fin.</a:t>
            </a:r>
            <a:endParaRPr b="0" i="0" sz="1400" u="none" cap="none" strike="noStrike">
              <a:solidFill>
                <a:srgbClr val="D8D8D8"/>
              </a:solidFill>
              <a:latin typeface="Calibri"/>
              <a:ea typeface="Calibri"/>
              <a:cs typeface="Calibri"/>
              <a:sym typeface="Calibri"/>
            </a:endParaRPr>
          </a:p>
        </p:txBody>
      </p:sp>
      <p:sp>
        <p:nvSpPr>
          <p:cNvPr id="274" name="Google Shape;274;p14"/>
          <p:cNvSpPr txBox="1"/>
          <p:nvPr/>
        </p:nvSpPr>
        <p:spPr>
          <a:xfrm>
            <a:off x="1614197" y="498801"/>
            <a:ext cx="6848700" cy="52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D5274"/>
                </a:solidFill>
                <a:latin typeface="Calibri"/>
                <a:ea typeface="Calibri"/>
                <a:cs typeface="Calibri"/>
                <a:sym typeface="Calibri"/>
              </a:rPr>
              <a:t>P1T42: Saved money</a:t>
            </a:r>
            <a:endParaRPr b="0" i="0" sz="1400" u="none" cap="none" strike="noStrike">
              <a:solidFill>
                <a:srgbClr val="000000"/>
              </a:solidFill>
              <a:latin typeface="Arial"/>
              <a:ea typeface="Arial"/>
              <a:cs typeface="Arial"/>
              <a:sym typeface="Arial"/>
            </a:endParaRPr>
          </a:p>
        </p:txBody>
      </p:sp>
      <p:sp>
        <p:nvSpPr>
          <p:cNvPr id="275" name="Google Shape;275;p14"/>
          <p:cNvSpPr/>
          <p:nvPr/>
        </p:nvSpPr>
        <p:spPr>
          <a:xfrm>
            <a:off x="7091189" y="3286075"/>
            <a:ext cx="1944710" cy="1654936"/>
          </a:xfrm>
          <a:prstGeom prst="ellipse">
            <a:avLst/>
          </a:prstGeom>
          <a:gradFill>
            <a:gsLst>
              <a:gs pos="0">
                <a:srgbClr val="306CD7"/>
              </a:gs>
              <a:gs pos="100000">
                <a:srgbClr val="90B0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CO" sz="1400" u="none" cap="none" strike="noStrike">
                <a:solidFill>
                  <a:schemeClr val="dk1"/>
                </a:solidFill>
                <a:latin typeface="Arial"/>
                <a:ea typeface="Arial"/>
                <a:cs typeface="Arial"/>
                <a:sym typeface="Arial"/>
              </a:rPr>
              <a:t>public static void main</a:t>
            </a:r>
            <a:endParaRPr b="0" i="0" sz="1400" u="none" cap="none" strike="noStrike">
              <a:solidFill>
                <a:schemeClr val="dk1"/>
              </a:solidFill>
              <a:latin typeface="Arial"/>
              <a:ea typeface="Arial"/>
              <a:cs typeface="Arial"/>
              <a:sym typeface="Arial"/>
            </a:endParaRPr>
          </a:p>
        </p:txBody>
      </p:sp>
      <p:sp>
        <p:nvSpPr>
          <p:cNvPr id="276" name="Google Shape;276;p14"/>
          <p:cNvSpPr/>
          <p:nvPr/>
        </p:nvSpPr>
        <p:spPr>
          <a:xfrm>
            <a:off x="7671404" y="5619932"/>
            <a:ext cx="2465823" cy="450760"/>
          </a:xfrm>
          <a:prstGeom prst="ellipse">
            <a:avLst/>
          </a:prstGeom>
          <a:gradFill>
            <a:gsLst>
              <a:gs pos="0">
                <a:srgbClr val="FF7714"/>
              </a:gs>
              <a:gs pos="100000">
                <a:srgbClr val="FFA773"/>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CO" sz="1200" u="none" cap="none" strike="noStrike">
                <a:solidFill>
                  <a:schemeClr val="dk1"/>
                </a:solidFill>
                <a:latin typeface="Arial"/>
                <a:ea typeface="Arial"/>
                <a:cs typeface="Arial"/>
                <a:sym typeface="Arial"/>
              </a:rPr>
              <a:t>public static void f_menu()</a:t>
            </a:r>
            <a:endParaRPr b="0" i="0" sz="1200" u="none" cap="none" strike="noStrike">
              <a:solidFill>
                <a:schemeClr val="dk1"/>
              </a:solidFill>
              <a:latin typeface="Arial"/>
              <a:ea typeface="Arial"/>
              <a:cs typeface="Arial"/>
              <a:sym typeface="Arial"/>
            </a:endParaRPr>
          </a:p>
        </p:txBody>
      </p:sp>
      <p:sp>
        <p:nvSpPr>
          <p:cNvPr id="277" name="Google Shape;277;p14"/>
          <p:cNvSpPr/>
          <p:nvPr/>
        </p:nvSpPr>
        <p:spPr>
          <a:xfrm>
            <a:off x="7091190" y="5056255"/>
            <a:ext cx="2465823" cy="450760"/>
          </a:xfrm>
          <a:prstGeom prst="ellipse">
            <a:avLst/>
          </a:prstGeom>
          <a:gradFill>
            <a:gsLst>
              <a:gs pos="0">
                <a:srgbClr val="489BE7"/>
              </a:gs>
              <a:gs pos="100000">
                <a:srgbClr val="91C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CO" sz="1200" u="none" cap="none" strike="noStrike">
                <a:solidFill>
                  <a:schemeClr val="dk1"/>
                </a:solidFill>
                <a:latin typeface="Arial"/>
                <a:ea typeface="Arial"/>
                <a:cs typeface="Arial"/>
                <a:sym typeface="Arial"/>
              </a:rPr>
              <a:t> public static void f_saved_money</a:t>
            </a:r>
            <a:endParaRPr b="0" i="0" sz="1200" u="none" cap="none" strike="noStrike">
              <a:solidFill>
                <a:schemeClr val="dk1"/>
              </a:solidFill>
              <a:latin typeface="Arial"/>
              <a:ea typeface="Arial"/>
              <a:cs typeface="Arial"/>
              <a:sym typeface="Arial"/>
            </a:endParaRPr>
          </a:p>
        </p:txBody>
      </p:sp>
      <p:sp>
        <p:nvSpPr>
          <p:cNvPr id="278" name="Google Shape;278;p14"/>
          <p:cNvSpPr txBox="1"/>
          <p:nvPr/>
        </p:nvSpPr>
        <p:spPr>
          <a:xfrm>
            <a:off x="5494283" y="3141783"/>
            <a:ext cx="23175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public class Main {</a:t>
            </a:r>
            <a:endParaRPr/>
          </a:p>
        </p:txBody>
      </p:sp>
      <p:cxnSp>
        <p:nvCxnSpPr>
          <p:cNvPr id="279" name="Google Shape;279;p14"/>
          <p:cNvCxnSpPr>
            <a:stCxn id="277" idx="2"/>
            <a:endCxn id="275" idx="2"/>
          </p:cNvCxnSpPr>
          <p:nvPr/>
        </p:nvCxnSpPr>
        <p:spPr>
          <a:xfrm flipH="1" rot="10800000">
            <a:off x="7091190" y="4113435"/>
            <a:ext cx="600" cy="1168200"/>
          </a:xfrm>
          <a:prstGeom prst="bentConnector3">
            <a:avLst>
              <a:gd fmla="val -38100000" name="adj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280" name="Google Shape;280;p14"/>
          <p:cNvCxnSpPr>
            <a:endCxn id="275" idx="6"/>
          </p:cNvCxnSpPr>
          <p:nvPr/>
        </p:nvCxnSpPr>
        <p:spPr>
          <a:xfrm flipH="1" rot="5400000">
            <a:off x="8720599" y="4428843"/>
            <a:ext cx="1731900" cy="1101300"/>
          </a:xfrm>
          <a:prstGeom prst="bentConnector2">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9" name="Shape 859"/>
        <p:cNvGrpSpPr/>
        <p:nvPr/>
      </p:nvGrpSpPr>
      <p:grpSpPr>
        <a:xfrm>
          <a:off x="0" y="0"/>
          <a:ext cx="0" cy="0"/>
          <a:chOff x="0" y="0"/>
          <a:chExt cx="0" cy="0"/>
        </a:xfrm>
      </p:grpSpPr>
      <p:sp>
        <p:nvSpPr>
          <p:cNvPr id="860" name="Google Shape;860;g728aabb615_0_63"/>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861" name="Google Shape;861;g728aabb615_0_63"/>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2</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2</a:t>
            </a:r>
            <a:endParaRPr b="0" i="0" sz="1400" u="none" cap="none" strike="noStrike">
              <a:solidFill>
                <a:srgbClr val="000000"/>
              </a:solidFill>
              <a:latin typeface="Calibri"/>
              <a:ea typeface="Calibri"/>
              <a:cs typeface="Calibri"/>
              <a:sym typeface="Calibri"/>
            </a:endParaRPr>
          </a:p>
        </p:txBody>
      </p:sp>
      <p:pic>
        <p:nvPicPr>
          <p:cNvPr id="862" name="Google Shape;862;g728aabb615_0_63"/>
          <p:cNvPicPr preferRelativeResize="0"/>
          <p:nvPr/>
        </p:nvPicPr>
        <p:blipFill>
          <a:blip r:embed="rId4">
            <a:alphaModFix/>
          </a:blip>
          <a:stretch>
            <a:fillRect/>
          </a:stretch>
        </p:blipFill>
        <p:spPr>
          <a:xfrm>
            <a:off x="1427025" y="2007058"/>
            <a:ext cx="10429875" cy="42957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6" name="Shape 866"/>
        <p:cNvGrpSpPr/>
        <p:nvPr/>
      </p:nvGrpSpPr>
      <p:grpSpPr>
        <a:xfrm>
          <a:off x="0" y="0"/>
          <a:ext cx="0" cy="0"/>
          <a:chOff x="0" y="0"/>
          <a:chExt cx="0" cy="0"/>
        </a:xfrm>
      </p:grpSpPr>
      <p:sp>
        <p:nvSpPr>
          <p:cNvPr id="867" name="Google Shape;867;g728aabb615_0_70"/>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868" name="Google Shape;868;g728aabb615_0_70"/>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3</a:t>
            </a:r>
            <a:endParaRPr b="0" i="0" sz="1400" u="none" cap="none" strike="noStrike">
              <a:solidFill>
                <a:srgbClr val="000000"/>
              </a:solidFill>
              <a:latin typeface="Calibri"/>
              <a:ea typeface="Calibri"/>
              <a:cs typeface="Calibri"/>
              <a:sym typeface="Calibri"/>
            </a:endParaRPr>
          </a:p>
        </p:txBody>
      </p:sp>
      <p:pic>
        <p:nvPicPr>
          <p:cNvPr id="869" name="Google Shape;869;g728aabb615_0_70"/>
          <p:cNvPicPr preferRelativeResize="0"/>
          <p:nvPr/>
        </p:nvPicPr>
        <p:blipFill>
          <a:blip r:embed="rId4">
            <a:alphaModFix/>
          </a:blip>
          <a:stretch>
            <a:fillRect/>
          </a:stretch>
        </p:blipFill>
        <p:spPr>
          <a:xfrm>
            <a:off x="1614200" y="1903208"/>
            <a:ext cx="10166298" cy="478854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3" name="Shape 873"/>
        <p:cNvGrpSpPr/>
        <p:nvPr/>
      </p:nvGrpSpPr>
      <p:grpSpPr>
        <a:xfrm>
          <a:off x="0" y="0"/>
          <a:ext cx="0" cy="0"/>
          <a:chOff x="0" y="0"/>
          <a:chExt cx="0" cy="0"/>
        </a:xfrm>
      </p:grpSpPr>
      <p:sp>
        <p:nvSpPr>
          <p:cNvPr id="874" name="Google Shape;874;g728aabb615_0_77"/>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875" name="Google Shape;875;g728aabb615_0_77"/>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3</a:t>
            </a:r>
            <a:endParaRPr b="0" i="0" sz="1400" u="none" cap="none" strike="noStrike">
              <a:solidFill>
                <a:srgbClr val="000000"/>
              </a:solidFill>
              <a:latin typeface="Calibri"/>
              <a:ea typeface="Calibri"/>
              <a:cs typeface="Calibri"/>
              <a:sym typeface="Calibri"/>
            </a:endParaRPr>
          </a:p>
        </p:txBody>
      </p:sp>
      <p:sp>
        <p:nvSpPr>
          <p:cNvPr id="876" name="Google Shape;876;g728aabb615_0_77"/>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_E1</a:t>
            </a:r>
            <a:endParaRPr b="1" i="0" sz="3200" u="none" cap="none" strike="noStrike">
              <a:solidFill>
                <a:srgbClr val="000000"/>
              </a:solidFill>
              <a:latin typeface="Calibri"/>
              <a:ea typeface="Calibri"/>
              <a:cs typeface="Calibri"/>
              <a:sym typeface="Calibri"/>
            </a:endParaRPr>
          </a:p>
        </p:txBody>
      </p:sp>
      <p:sp>
        <p:nvSpPr>
          <p:cNvPr id="877" name="Google Shape;877;g728aabb615_0_77"/>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78" name="Google Shape;878;g728aabb615_0_77"/>
          <p:cNvPicPr preferRelativeResize="0"/>
          <p:nvPr/>
        </p:nvPicPr>
        <p:blipFill>
          <a:blip r:embed="rId4">
            <a:alphaModFix/>
          </a:blip>
          <a:stretch>
            <a:fillRect/>
          </a:stretch>
        </p:blipFill>
        <p:spPr>
          <a:xfrm>
            <a:off x="2515625" y="2710263"/>
            <a:ext cx="7793255" cy="396763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82" name="Shape 882"/>
        <p:cNvGrpSpPr/>
        <p:nvPr/>
      </p:nvGrpSpPr>
      <p:grpSpPr>
        <a:xfrm>
          <a:off x="0" y="0"/>
          <a:ext cx="0" cy="0"/>
          <a:chOff x="0" y="0"/>
          <a:chExt cx="0" cy="0"/>
        </a:xfrm>
      </p:grpSpPr>
      <p:sp>
        <p:nvSpPr>
          <p:cNvPr id="883" name="Google Shape;883;g728aabb615_0_85"/>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884" name="Google Shape;884;g728aabb615_0_85"/>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3</a:t>
            </a:r>
            <a:endParaRPr b="0" i="0" sz="1400" u="none" cap="none" strike="noStrike">
              <a:solidFill>
                <a:srgbClr val="000000"/>
              </a:solidFill>
              <a:latin typeface="Calibri"/>
              <a:ea typeface="Calibri"/>
              <a:cs typeface="Calibri"/>
              <a:sym typeface="Calibri"/>
            </a:endParaRPr>
          </a:p>
        </p:txBody>
      </p:sp>
      <p:sp>
        <p:nvSpPr>
          <p:cNvPr id="885" name="Google Shape;885;g728aabb615_0_85"/>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2</a:t>
            </a:r>
            <a:endParaRPr b="1" i="0" sz="3200" u="none" cap="none" strike="noStrike">
              <a:solidFill>
                <a:srgbClr val="000000"/>
              </a:solidFill>
              <a:latin typeface="Calibri"/>
              <a:ea typeface="Calibri"/>
              <a:cs typeface="Calibri"/>
              <a:sym typeface="Calibri"/>
            </a:endParaRPr>
          </a:p>
        </p:txBody>
      </p:sp>
      <p:sp>
        <p:nvSpPr>
          <p:cNvPr id="886" name="Google Shape;886;g728aabb615_0_85"/>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87" name="Google Shape;887;g728aabb615_0_85"/>
          <p:cNvPicPr preferRelativeResize="0"/>
          <p:nvPr/>
        </p:nvPicPr>
        <p:blipFill>
          <a:blip r:embed="rId4">
            <a:alphaModFix/>
          </a:blip>
          <a:stretch>
            <a:fillRect/>
          </a:stretch>
        </p:blipFill>
        <p:spPr>
          <a:xfrm>
            <a:off x="3085300" y="2669388"/>
            <a:ext cx="6021398" cy="396763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91" name="Shape 891"/>
        <p:cNvGrpSpPr/>
        <p:nvPr/>
      </p:nvGrpSpPr>
      <p:grpSpPr>
        <a:xfrm>
          <a:off x="0" y="0"/>
          <a:ext cx="0" cy="0"/>
          <a:chOff x="0" y="0"/>
          <a:chExt cx="0" cy="0"/>
        </a:xfrm>
      </p:grpSpPr>
      <p:sp>
        <p:nvSpPr>
          <p:cNvPr id="892" name="Google Shape;892;g728aabb615_0_92"/>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893" name="Google Shape;893;g728aabb615_0_92"/>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3</a:t>
            </a:r>
            <a:endParaRPr b="0" i="0" sz="1400" u="none" cap="none" strike="noStrike">
              <a:solidFill>
                <a:srgbClr val="000000"/>
              </a:solidFill>
              <a:latin typeface="Calibri"/>
              <a:ea typeface="Calibri"/>
              <a:cs typeface="Calibri"/>
              <a:sym typeface="Calibri"/>
            </a:endParaRPr>
          </a:p>
        </p:txBody>
      </p:sp>
      <p:sp>
        <p:nvSpPr>
          <p:cNvPr id="894" name="Google Shape;894;g728aabb615_0_92"/>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3</a:t>
            </a:r>
            <a:endParaRPr b="1" i="0" sz="3200" u="none" cap="none" strike="noStrike">
              <a:solidFill>
                <a:srgbClr val="000000"/>
              </a:solidFill>
              <a:latin typeface="Calibri"/>
              <a:ea typeface="Calibri"/>
              <a:cs typeface="Calibri"/>
              <a:sym typeface="Calibri"/>
            </a:endParaRPr>
          </a:p>
        </p:txBody>
      </p:sp>
      <p:sp>
        <p:nvSpPr>
          <p:cNvPr id="895" name="Google Shape;895;g728aabb615_0_92"/>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96" name="Google Shape;896;g728aabb615_0_92"/>
          <p:cNvPicPr preferRelativeResize="0"/>
          <p:nvPr/>
        </p:nvPicPr>
        <p:blipFill>
          <a:blip r:embed="rId4">
            <a:alphaModFix/>
          </a:blip>
          <a:stretch>
            <a:fillRect/>
          </a:stretch>
        </p:blipFill>
        <p:spPr>
          <a:xfrm>
            <a:off x="2936563" y="2654838"/>
            <a:ext cx="6951363" cy="396763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0" name="Shape 900"/>
        <p:cNvGrpSpPr/>
        <p:nvPr/>
      </p:nvGrpSpPr>
      <p:grpSpPr>
        <a:xfrm>
          <a:off x="0" y="0"/>
          <a:ext cx="0" cy="0"/>
          <a:chOff x="0" y="0"/>
          <a:chExt cx="0" cy="0"/>
        </a:xfrm>
      </p:grpSpPr>
      <p:sp>
        <p:nvSpPr>
          <p:cNvPr id="901" name="Google Shape;901;g728aabb615_0_102"/>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02" name="Google Shape;902;g728aabb615_0_102"/>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4</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4</a:t>
            </a:r>
            <a:endParaRPr b="0" i="0" sz="1400" u="none" cap="none" strike="noStrike">
              <a:solidFill>
                <a:srgbClr val="000000"/>
              </a:solidFill>
              <a:latin typeface="Calibri"/>
              <a:ea typeface="Calibri"/>
              <a:cs typeface="Calibri"/>
              <a:sym typeface="Calibri"/>
            </a:endParaRPr>
          </a:p>
        </p:txBody>
      </p:sp>
      <p:pic>
        <p:nvPicPr>
          <p:cNvPr id="903" name="Google Shape;903;g728aabb615_0_102"/>
          <p:cNvPicPr preferRelativeResize="0"/>
          <p:nvPr/>
        </p:nvPicPr>
        <p:blipFill>
          <a:blip r:embed="rId4">
            <a:alphaModFix/>
          </a:blip>
          <a:stretch>
            <a:fillRect/>
          </a:stretch>
        </p:blipFill>
        <p:spPr>
          <a:xfrm>
            <a:off x="1510125" y="1854708"/>
            <a:ext cx="10342116" cy="478854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7" name="Shape 907"/>
        <p:cNvGrpSpPr/>
        <p:nvPr/>
      </p:nvGrpSpPr>
      <p:grpSpPr>
        <a:xfrm>
          <a:off x="0" y="0"/>
          <a:ext cx="0" cy="0"/>
          <a:chOff x="0" y="0"/>
          <a:chExt cx="0" cy="0"/>
        </a:xfrm>
      </p:grpSpPr>
      <p:sp>
        <p:nvSpPr>
          <p:cNvPr id="908" name="Google Shape;908;g728aabb615_0_109"/>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09" name="Google Shape;909;g728aabb615_0_109"/>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4</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4</a:t>
            </a:r>
            <a:endParaRPr b="0" i="0" sz="1400" u="none" cap="none" strike="noStrike">
              <a:solidFill>
                <a:srgbClr val="000000"/>
              </a:solidFill>
              <a:latin typeface="Calibri"/>
              <a:ea typeface="Calibri"/>
              <a:cs typeface="Calibri"/>
              <a:sym typeface="Calibri"/>
            </a:endParaRPr>
          </a:p>
        </p:txBody>
      </p:sp>
      <p:sp>
        <p:nvSpPr>
          <p:cNvPr id="910" name="Google Shape;910;g728aabb615_0_109"/>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4</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1</a:t>
            </a:r>
            <a:endParaRPr b="1" i="0" sz="3200" u="none" cap="none" strike="noStrike">
              <a:solidFill>
                <a:srgbClr val="000000"/>
              </a:solidFill>
              <a:latin typeface="Calibri"/>
              <a:ea typeface="Calibri"/>
              <a:cs typeface="Calibri"/>
              <a:sym typeface="Calibri"/>
            </a:endParaRPr>
          </a:p>
        </p:txBody>
      </p:sp>
      <p:sp>
        <p:nvSpPr>
          <p:cNvPr id="911" name="Google Shape;911;g728aabb615_0_109"/>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12" name="Google Shape;912;g728aabb615_0_109"/>
          <p:cNvPicPr preferRelativeResize="0"/>
          <p:nvPr/>
        </p:nvPicPr>
        <p:blipFill>
          <a:blip r:embed="rId4">
            <a:alphaModFix/>
          </a:blip>
          <a:stretch>
            <a:fillRect/>
          </a:stretch>
        </p:blipFill>
        <p:spPr>
          <a:xfrm>
            <a:off x="2337250" y="2672238"/>
            <a:ext cx="8149994" cy="396763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16" name="Shape 916"/>
        <p:cNvGrpSpPr/>
        <p:nvPr/>
      </p:nvGrpSpPr>
      <p:grpSpPr>
        <a:xfrm>
          <a:off x="0" y="0"/>
          <a:ext cx="0" cy="0"/>
          <a:chOff x="0" y="0"/>
          <a:chExt cx="0" cy="0"/>
        </a:xfrm>
      </p:grpSpPr>
      <p:sp>
        <p:nvSpPr>
          <p:cNvPr id="917" name="Google Shape;917;g728aabb615_0_118"/>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18" name="Google Shape;918;g728aabb615_0_118"/>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4</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4</a:t>
            </a:r>
            <a:endParaRPr b="0" i="0" sz="1400" u="none" cap="none" strike="noStrike">
              <a:solidFill>
                <a:srgbClr val="000000"/>
              </a:solidFill>
              <a:latin typeface="Calibri"/>
              <a:ea typeface="Calibri"/>
              <a:cs typeface="Calibri"/>
              <a:sym typeface="Calibri"/>
            </a:endParaRPr>
          </a:p>
        </p:txBody>
      </p:sp>
      <p:sp>
        <p:nvSpPr>
          <p:cNvPr id="919" name="Google Shape;919;g728aabb615_0_118"/>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4</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2</a:t>
            </a:r>
            <a:endParaRPr b="1" i="0" sz="3200" u="none" cap="none" strike="noStrike">
              <a:solidFill>
                <a:srgbClr val="000000"/>
              </a:solidFill>
              <a:latin typeface="Calibri"/>
              <a:ea typeface="Calibri"/>
              <a:cs typeface="Calibri"/>
              <a:sym typeface="Calibri"/>
            </a:endParaRPr>
          </a:p>
        </p:txBody>
      </p:sp>
      <p:sp>
        <p:nvSpPr>
          <p:cNvPr id="920" name="Google Shape;920;g728aabb615_0_118"/>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21" name="Google Shape;921;g728aabb615_0_118"/>
          <p:cNvPicPr preferRelativeResize="0"/>
          <p:nvPr/>
        </p:nvPicPr>
        <p:blipFill>
          <a:blip r:embed="rId4">
            <a:alphaModFix/>
          </a:blip>
          <a:stretch>
            <a:fillRect/>
          </a:stretch>
        </p:blipFill>
        <p:spPr>
          <a:xfrm>
            <a:off x="2705413" y="2620213"/>
            <a:ext cx="7413667" cy="396763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5" name="Shape 925"/>
        <p:cNvGrpSpPr/>
        <p:nvPr/>
      </p:nvGrpSpPr>
      <p:grpSpPr>
        <a:xfrm>
          <a:off x="0" y="0"/>
          <a:ext cx="0" cy="0"/>
          <a:chOff x="0" y="0"/>
          <a:chExt cx="0" cy="0"/>
        </a:xfrm>
      </p:grpSpPr>
      <p:sp>
        <p:nvSpPr>
          <p:cNvPr id="926" name="Google Shape;926;g728aabb615_0_125"/>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27" name="Google Shape;927;g728aabb615_0_125"/>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4</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4</a:t>
            </a:r>
            <a:endParaRPr b="0" i="0" sz="1400" u="none" cap="none" strike="noStrike">
              <a:solidFill>
                <a:srgbClr val="000000"/>
              </a:solidFill>
              <a:latin typeface="Calibri"/>
              <a:ea typeface="Calibri"/>
              <a:cs typeface="Calibri"/>
              <a:sym typeface="Calibri"/>
            </a:endParaRPr>
          </a:p>
        </p:txBody>
      </p:sp>
      <p:sp>
        <p:nvSpPr>
          <p:cNvPr id="928" name="Google Shape;928;g728aabb615_0_125"/>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4</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3</a:t>
            </a:r>
            <a:endParaRPr b="1" i="0" sz="3200" u="none" cap="none" strike="noStrike">
              <a:solidFill>
                <a:srgbClr val="000000"/>
              </a:solidFill>
              <a:latin typeface="Calibri"/>
              <a:ea typeface="Calibri"/>
              <a:cs typeface="Calibri"/>
              <a:sym typeface="Calibri"/>
            </a:endParaRPr>
          </a:p>
        </p:txBody>
      </p:sp>
      <p:sp>
        <p:nvSpPr>
          <p:cNvPr id="929" name="Google Shape;929;g728aabb615_0_125"/>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30" name="Google Shape;930;g728aabb615_0_125"/>
          <p:cNvPicPr preferRelativeResize="0"/>
          <p:nvPr/>
        </p:nvPicPr>
        <p:blipFill>
          <a:blip r:embed="rId4">
            <a:alphaModFix/>
          </a:blip>
          <a:stretch>
            <a:fillRect/>
          </a:stretch>
        </p:blipFill>
        <p:spPr>
          <a:xfrm>
            <a:off x="2928463" y="2620188"/>
            <a:ext cx="6335067" cy="396763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4" name="Shape 934"/>
        <p:cNvGrpSpPr/>
        <p:nvPr/>
      </p:nvGrpSpPr>
      <p:grpSpPr>
        <a:xfrm>
          <a:off x="0" y="0"/>
          <a:ext cx="0" cy="0"/>
          <a:chOff x="0" y="0"/>
          <a:chExt cx="0" cy="0"/>
        </a:xfrm>
      </p:grpSpPr>
      <p:sp>
        <p:nvSpPr>
          <p:cNvPr id="935" name="Google Shape;935;g728aabb615_0_132"/>
          <p:cNvSpPr txBox="1"/>
          <p:nvPr/>
        </p:nvSpPr>
        <p:spPr>
          <a:xfrm>
            <a:off x="1614197" y="475862"/>
            <a:ext cx="729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FFFF"/>
                </a:solidFill>
                <a:latin typeface="Calibri"/>
                <a:ea typeface="Calibri"/>
                <a:cs typeface="Calibri"/>
                <a:sym typeface="Calibri"/>
              </a:rPr>
              <a:t>Gamified platform work </a:t>
            </a:r>
            <a:r>
              <a:rPr b="1" i="0" lang="es-CO" sz="3200" u="none" cap="none" strike="noStrike">
                <a:solidFill>
                  <a:srgbClr val="FFFFFF"/>
                </a:solidFill>
                <a:latin typeface="Calibri"/>
                <a:ea typeface="Calibri"/>
                <a:cs typeface="Calibri"/>
                <a:sym typeface="Calibri"/>
              </a:rPr>
              <a:t>/ </a:t>
            </a:r>
            <a:r>
              <a:rPr b="1" i="0" lang="es-CO" sz="1600" u="none" cap="none" strike="noStrike">
                <a:solidFill>
                  <a:srgbClr val="FFFFFF"/>
                </a:solidFill>
                <a:latin typeface="Calibri"/>
                <a:ea typeface="Calibri"/>
                <a:cs typeface="Calibri"/>
                <a:sym typeface="Calibri"/>
              </a:rPr>
              <a:t>Trabajo en plataforma gamificada. </a:t>
            </a:r>
            <a:endParaRPr b="1" i="0" sz="3200" u="none" cap="none" strike="noStrike">
              <a:solidFill>
                <a:srgbClr val="FFFFFF"/>
              </a:solidFill>
              <a:latin typeface="Calibri"/>
              <a:ea typeface="Calibri"/>
              <a:cs typeface="Calibri"/>
              <a:sym typeface="Calibri"/>
            </a:endParaRPr>
          </a:p>
        </p:txBody>
      </p:sp>
      <p:sp>
        <p:nvSpPr>
          <p:cNvPr id="936" name="Google Shape;936;g728aabb615_0_132"/>
          <p:cNvSpPr/>
          <p:nvPr/>
        </p:nvSpPr>
        <p:spPr>
          <a:xfrm>
            <a:off x="1614197" y="1302958"/>
            <a:ext cx="95961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1" i="0" lang="es-CO" sz="2400" u="none" cap="none" strike="noStrike">
                <a:solidFill>
                  <a:srgbClr val="000000"/>
                </a:solidFill>
                <a:latin typeface="Calibri"/>
                <a:ea typeface="Calibri"/>
                <a:cs typeface="Calibri"/>
                <a:sym typeface="Calibri"/>
              </a:rPr>
              <a:t>Level </a:t>
            </a:r>
            <a:r>
              <a:rPr b="1" lang="es-CO" sz="2400">
                <a:latin typeface="Calibri"/>
                <a:ea typeface="Calibri"/>
                <a:cs typeface="Calibri"/>
                <a:sym typeface="Calibri"/>
              </a:rPr>
              <a:t>3</a:t>
            </a:r>
            <a:r>
              <a:rPr b="1" i="0" lang="es-CO" sz="2400" u="none" cap="none" strike="noStrike">
                <a:solidFill>
                  <a:srgbClr val="000000"/>
                </a:solidFill>
                <a:latin typeface="Calibri"/>
                <a:ea typeface="Calibri"/>
                <a:cs typeface="Calibri"/>
                <a:sym typeface="Calibri"/>
              </a:rPr>
              <a:t> - Lesson </a:t>
            </a:r>
            <a:r>
              <a:rPr b="1" lang="es-CO" sz="2400">
                <a:latin typeface="Calibri"/>
                <a:ea typeface="Calibri"/>
                <a:cs typeface="Calibri"/>
                <a:sym typeface="Calibri"/>
              </a:rPr>
              <a:t>4</a:t>
            </a:r>
            <a:r>
              <a:rPr b="1" i="0" lang="es-CO" sz="2400" u="none" cap="none" strike="noStrike">
                <a:solidFill>
                  <a:srgbClr val="000000"/>
                </a:solidFill>
                <a:latin typeface="Calibri"/>
                <a:ea typeface="Calibri"/>
                <a:cs typeface="Calibri"/>
                <a:sym typeface="Calibri"/>
              </a:rPr>
              <a:t> /</a:t>
            </a:r>
            <a:r>
              <a:rPr b="0" i="0" lang="es-CO" sz="1400" u="none" cap="none" strike="noStrike">
                <a:solidFill>
                  <a:srgbClr val="000000"/>
                </a:solidFill>
                <a:latin typeface="Calibri"/>
                <a:ea typeface="Calibri"/>
                <a:cs typeface="Calibri"/>
                <a:sym typeface="Calibri"/>
              </a:rPr>
              <a:t> </a:t>
            </a:r>
            <a:r>
              <a:rPr b="0" i="0" lang="es-CO" sz="2000" u="none" cap="none" strike="noStrike">
                <a:solidFill>
                  <a:srgbClr val="A5A5A5"/>
                </a:solidFill>
                <a:latin typeface="Calibri"/>
                <a:ea typeface="Calibri"/>
                <a:cs typeface="Calibri"/>
                <a:sym typeface="Calibri"/>
              </a:rPr>
              <a:t>Nivel </a:t>
            </a:r>
            <a:r>
              <a:rPr lang="es-CO" sz="2000">
                <a:solidFill>
                  <a:srgbClr val="A5A5A5"/>
                </a:solidFill>
                <a:latin typeface="Calibri"/>
                <a:ea typeface="Calibri"/>
                <a:cs typeface="Calibri"/>
                <a:sym typeface="Calibri"/>
              </a:rPr>
              <a:t>3</a:t>
            </a:r>
            <a:r>
              <a:rPr b="0" i="0" lang="es-CO" sz="2000" u="none" cap="none" strike="noStrike">
                <a:solidFill>
                  <a:srgbClr val="A5A5A5"/>
                </a:solidFill>
                <a:latin typeface="Calibri"/>
                <a:ea typeface="Calibri"/>
                <a:cs typeface="Calibri"/>
                <a:sym typeface="Calibri"/>
              </a:rPr>
              <a:t> – Lección </a:t>
            </a:r>
            <a:r>
              <a:rPr lang="es-CO" sz="2000">
                <a:solidFill>
                  <a:srgbClr val="A5A5A5"/>
                </a:solidFill>
                <a:latin typeface="Calibri"/>
                <a:ea typeface="Calibri"/>
                <a:cs typeface="Calibri"/>
                <a:sym typeface="Calibri"/>
              </a:rPr>
              <a:t>4</a:t>
            </a:r>
            <a:endParaRPr b="0" i="0" sz="1400" u="none" cap="none" strike="noStrike">
              <a:solidFill>
                <a:srgbClr val="000000"/>
              </a:solidFill>
              <a:latin typeface="Calibri"/>
              <a:ea typeface="Calibri"/>
              <a:cs typeface="Calibri"/>
              <a:sym typeface="Calibri"/>
            </a:endParaRPr>
          </a:p>
        </p:txBody>
      </p:sp>
      <p:sp>
        <p:nvSpPr>
          <p:cNvPr id="937" name="Google Shape;937;g728aabb615_0_132"/>
          <p:cNvSpPr txBox="1"/>
          <p:nvPr/>
        </p:nvSpPr>
        <p:spPr>
          <a:xfrm>
            <a:off x="1995486" y="2000863"/>
            <a:ext cx="39270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CO" sz="3200" u="none" cap="none" strike="noStrike">
                <a:solidFill>
                  <a:srgbClr val="000000"/>
                </a:solidFill>
                <a:latin typeface="Calibri"/>
                <a:ea typeface="Calibri"/>
                <a:cs typeface="Calibri"/>
                <a:sym typeface="Calibri"/>
              </a:rPr>
              <a:t>Excercise: </a:t>
            </a:r>
            <a:r>
              <a:rPr b="1" i="0" lang="es-CO" sz="3200" u="none" cap="none" strike="noStrike">
                <a:solidFill>
                  <a:srgbClr val="000000"/>
                </a:solidFill>
                <a:latin typeface="Calibri"/>
                <a:ea typeface="Calibri"/>
                <a:cs typeface="Calibri"/>
                <a:sym typeface="Calibri"/>
              </a:rPr>
              <a:t>N</a:t>
            </a:r>
            <a:r>
              <a:rPr b="1" lang="es-CO" sz="3200">
                <a:latin typeface="Calibri"/>
                <a:ea typeface="Calibri"/>
                <a:cs typeface="Calibri"/>
                <a:sym typeface="Calibri"/>
              </a:rPr>
              <a:t>3</a:t>
            </a:r>
            <a:r>
              <a:rPr b="1" i="0" lang="es-CO" sz="3200" u="none" cap="none" strike="noStrike">
                <a:solidFill>
                  <a:srgbClr val="000000"/>
                </a:solidFill>
                <a:latin typeface="Calibri"/>
                <a:ea typeface="Calibri"/>
                <a:cs typeface="Calibri"/>
                <a:sym typeface="Calibri"/>
              </a:rPr>
              <a:t>_L</a:t>
            </a:r>
            <a:r>
              <a:rPr b="1" lang="es-CO" sz="3200">
                <a:latin typeface="Calibri"/>
                <a:ea typeface="Calibri"/>
                <a:cs typeface="Calibri"/>
                <a:sym typeface="Calibri"/>
              </a:rPr>
              <a:t>4</a:t>
            </a:r>
            <a:r>
              <a:rPr b="1" i="0" lang="es-CO" sz="3200" u="none" cap="none" strike="noStrike">
                <a:solidFill>
                  <a:srgbClr val="000000"/>
                </a:solidFill>
                <a:latin typeface="Calibri"/>
                <a:ea typeface="Calibri"/>
                <a:cs typeface="Calibri"/>
                <a:sym typeface="Calibri"/>
              </a:rPr>
              <a:t>_E</a:t>
            </a:r>
            <a:r>
              <a:rPr b="1" lang="es-CO" sz="3200">
                <a:latin typeface="Calibri"/>
                <a:ea typeface="Calibri"/>
                <a:cs typeface="Calibri"/>
                <a:sym typeface="Calibri"/>
              </a:rPr>
              <a:t>4</a:t>
            </a:r>
            <a:endParaRPr b="1" i="0" sz="3200" u="none" cap="none" strike="noStrike">
              <a:solidFill>
                <a:srgbClr val="000000"/>
              </a:solidFill>
              <a:latin typeface="Calibri"/>
              <a:ea typeface="Calibri"/>
              <a:cs typeface="Calibri"/>
              <a:sym typeface="Calibri"/>
            </a:endParaRPr>
          </a:p>
        </p:txBody>
      </p:sp>
      <p:sp>
        <p:nvSpPr>
          <p:cNvPr id="938" name="Google Shape;938;g728aabb615_0_132"/>
          <p:cNvSpPr/>
          <p:nvPr/>
        </p:nvSpPr>
        <p:spPr>
          <a:xfrm>
            <a:off x="1553417" y="1919181"/>
            <a:ext cx="661200" cy="584700"/>
          </a:xfrm>
          <a:prstGeom prst="star5">
            <a:avLst>
              <a:gd fmla="val 19098" name="adj"/>
              <a:gd fmla="val 105146" name="hf"/>
              <a:gd fmla="val 110557" name="vf"/>
            </a:avLst>
          </a:prstGeom>
          <a:gradFill>
            <a:gsLst>
              <a:gs pos="0">
                <a:srgbClr val="FFD300"/>
              </a:gs>
              <a:gs pos="100000">
                <a:srgbClr val="FFEF63"/>
              </a:gs>
            </a:gsLst>
            <a:lin ang="16200038" scaled="0"/>
          </a:gradFill>
          <a:ln cap="flat" cmpd="sng" w="9525">
            <a:solidFill>
              <a:srgbClr val="FFBE00"/>
            </a:solidFill>
            <a:prstDash val="solid"/>
            <a:round/>
            <a:headEnd len="sm" w="sm" type="none"/>
            <a:tailEnd len="sm" w="sm" type="none"/>
          </a:ln>
          <a:effectLst>
            <a:outerShdw blurRad="40000" rotWithShape="0" dir="5400000" dist="23000">
              <a:srgbClr val="000000">
                <a:alpha val="3412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39" name="Google Shape;939;g728aabb615_0_132"/>
          <p:cNvPicPr preferRelativeResize="0"/>
          <p:nvPr/>
        </p:nvPicPr>
        <p:blipFill>
          <a:blip r:embed="rId4">
            <a:alphaModFix/>
          </a:blip>
          <a:stretch>
            <a:fillRect/>
          </a:stretch>
        </p:blipFill>
        <p:spPr>
          <a:xfrm>
            <a:off x="2546025" y="2606338"/>
            <a:ext cx="8037246" cy="39676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2016-03-28T17:24:36Z</dcterms:created>
  <dc:creator>Comunicaciones</dc:creator>
</cp:coreProperties>
</file>